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71"/>
  </p:notesMasterIdLst>
  <p:handoutMasterIdLst>
    <p:handoutMasterId r:id="rId72"/>
  </p:handoutMasterIdLst>
  <p:sldIdLst>
    <p:sldId id="256" r:id="rId4"/>
    <p:sldId id="322" r:id="rId5"/>
    <p:sldId id="327" r:id="rId6"/>
    <p:sldId id="326" r:id="rId7"/>
    <p:sldId id="358" r:id="rId8"/>
    <p:sldId id="419" r:id="rId9"/>
    <p:sldId id="435" r:id="rId10"/>
    <p:sldId id="430" r:id="rId11"/>
    <p:sldId id="433" r:id="rId12"/>
    <p:sldId id="434" r:id="rId13"/>
    <p:sldId id="416" r:id="rId14"/>
    <p:sldId id="422" r:id="rId15"/>
    <p:sldId id="384" r:id="rId16"/>
    <p:sldId id="408" r:id="rId17"/>
    <p:sldId id="412" r:id="rId18"/>
    <p:sldId id="402" r:id="rId19"/>
    <p:sldId id="403" r:id="rId20"/>
    <p:sldId id="415" r:id="rId21"/>
    <p:sldId id="346" r:id="rId22"/>
    <p:sldId id="381" r:id="rId23"/>
    <p:sldId id="410" r:id="rId24"/>
    <p:sldId id="385" r:id="rId25"/>
    <p:sldId id="386" r:id="rId26"/>
    <p:sldId id="395" r:id="rId27"/>
    <p:sldId id="396" r:id="rId28"/>
    <p:sldId id="397" r:id="rId29"/>
    <p:sldId id="398" r:id="rId30"/>
    <p:sldId id="437" r:id="rId31"/>
    <p:sldId id="399" r:id="rId32"/>
    <p:sldId id="368" r:id="rId33"/>
    <p:sldId id="380" r:id="rId34"/>
    <p:sldId id="414" r:id="rId35"/>
    <p:sldId id="347" r:id="rId36"/>
    <p:sldId id="353" r:id="rId37"/>
    <p:sldId id="420" r:id="rId38"/>
    <p:sldId id="424" r:id="rId39"/>
    <p:sldId id="417" r:id="rId40"/>
    <p:sldId id="423" r:id="rId41"/>
    <p:sldId id="265" r:id="rId42"/>
    <p:sldId id="267" r:id="rId43"/>
    <p:sldId id="271" r:id="rId44"/>
    <p:sldId id="281" r:id="rId45"/>
    <p:sldId id="313" r:id="rId46"/>
    <p:sldId id="339" r:id="rId47"/>
    <p:sldId id="293" r:id="rId48"/>
    <p:sldId id="311" r:id="rId49"/>
    <p:sldId id="296" r:id="rId50"/>
    <p:sldId id="325" r:id="rId51"/>
    <p:sldId id="299" r:id="rId52"/>
    <p:sldId id="329" r:id="rId53"/>
    <p:sldId id="330" r:id="rId54"/>
    <p:sldId id="331" r:id="rId55"/>
    <p:sldId id="303" r:id="rId56"/>
    <p:sldId id="288" r:id="rId57"/>
    <p:sldId id="342" r:id="rId58"/>
    <p:sldId id="305" r:id="rId59"/>
    <p:sldId id="340" r:id="rId60"/>
    <p:sldId id="341" r:id="rId61"/>
    <p:sldId id="421" r:id="rId62"/>
    <p:sldId id="425" r:id="rId63"/>
    <p:sldId id="418" r:id="rId64"/>
    <p:sldId id="428" r:id="rId65"/>
    <p:sldId id="429" r:id="rId66"/>
    <p:sldId id="431" r:id="rId67"/>
    <p:sldId id="432" r:id="rId68"/>
    <p:sldId id="426" r:id="rId69"/>
    <p:sldId id="427" r:id="rId70"/>
  </p:sldIdLst>
  <p:sldSz cx="9144000" cy="6858000" type="screen4x3"/>
  <p:notesSz cx="6858000" cy="15335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6A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7A2AD-C075-4FDD-B380-D220533D4BE5}" v="9" dt="2019-08-28T21:34:20.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535" autoAdjust="0"/>
  </p:normalViewPr>
  <p:slideViewPr>
    <p:cSldViewPr snapToGrid="0">
      <p:cViewPr varScale="1">
        <p:scale>
          <a:sx n="62" d="100"/>
          <a:sy n="62" d="100"/>
        </p:scale>
        <p:origin x="2054" y="3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handoutMaster" Target="handoutMasters/handoutMaster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Slotte" userId="S::alexander.slotte@excella.com::45d438cb-c38e-40cc-a357-dcf268d14902" providerId="AD" clId="Web-{9FEA983E-A6C7-C786-1667-5E13934E31DD}"/>
    <pc:docChg chg="addSld modSld">
      <pc:chgData name="Alexander Slotte" userId="S::alexander.slotte@excella.com::45d438cb-c38e-40cc-a357-dcf268d14902" providerId="AD" clId="Web-{9FEA983E-A6C7-C786-1667-5E13934E31DD}" dt="2019-08-08T20:31:45.934" v="6" actId="20577"/>
      <pc:docMkLst>
        <pc:docMk/>
      </pc:docMkLst>
      <pc:sldChg chg="modSp new">
        <pc:chgData name="Alexander Slotte" userId="S::alexander.slotte@excella.com::45d438cb-c38e-40cc-a357-dcf268d14902" providerId="AD" clId="Web-{9FEA983E-A6C7-C786-1667-5E13934E31DD}" dt="2019-08-08T20:31:45.934" v="6" actId="20577"/>
        <pc:sldMkLst>
          <pc:docMk/>
          <pc:sldMk cId="3287608462" sldId="430"/>
        </pc:sldMkLst>
        <pc:spChg chg="mod">
          <ac:chgData name="Alexander Slotte" userId="S::alexander.slotte@excella.com::45d438cb-c38e-40cc-a357-dcf268d14902" providerId="AD" clId="Web-{9FEA983E-A6C7-C786-1667-5E13934E31DD}" dt="2019-08-08T20:31:45.934" v="6" actId="20577"/>
          <ac:spMkLst>
            <pc:docMk/>
            <pc:sldMk cId="3287608462" sldId="430"/>
            <ac:spMk id="2" creationId="{D73CBDFA-2D03-4FBA-95FB-2653B5E984F4}"/>
          </ac:spMkLst>
        </pc:spChg>
      </pc:sldChg>
    </pc:docChg>
  </pc:docChgLst>
  <pc:docChgLst>
    <pc:chgData name="Alexander Slotte" userId="45d438cb-c38e-40cc-a357-dcf268d14902" providerId="ADAL" clId="{8247A2AD-C075-4FDD-B380-D220533D4BE5}"/>
    <pc:docChg chg="undo custSel delSld modSld sldOrd">
      <pc:chgData name="Alexander Slotte" userId="45d438cb-c38e-40cc-a357-dcf268d14902" providerId="ADAL" clId="{8247A2AD-C075-4FDD-B380-D220533D4BE5}" dt="2019-08-30T16:30:24.237" v="112" actId="6549"/>
      <pc:docMkLst>
        <pc:docMk/>
      </pc:docMkLst>
      <pc:sldChg chg="modNotesTx">
        <pc:chgData name="Alexander Slotte" userId="45d438cb-c38e-40cc-a357-dcf268d14902" providerId="ADAL" clId="{8247A2AD-C075-4FDD-B380-D220533D4BE5}" dt="2019-08-30T16:30:24.237" v="112" actId="6549"/>
        <pc:sldMkLst>
          <pc:docMk/>
          <pc:sldMk cId="3532941028" sldId="311"/>
        </pc:sldMkLst>
      </pc:sldChg>
      <pc:sldChg chg="modNotesTx">
        <pc:chgData name="Alexander Slotte" userId="45d438cb-c38e-40cc-a357-dcf268d14902" providerId="ADAL" clId="{8247A2AD-C075-4FDD-B380-D220533D4BE5}" dt="2019-08-30T16:28:46.083" v="102" actId="6549"/>
        <pc:sldMkLst>
          <pc:docMk/>
          <pc:sldMk cId="3557643332" sldId="322"/>
        </pc:sldMkLst>
      </pc:sldChg>
      <pc:sldChg chg="modNotesTx">
        <pc:chgData name="Alexander Slotte" userId="45d438cb-c38e-40cc-a357-dcf268d14902" providerId="ADAL" clId="{8247A2AD-C075-4FDD-B380-D220533D4BE5}" dt="2019-08-30T16:28:58.425" v="104" actId="6549"/>
        <pc:sldMkLst>
          <pc:docMk/>
          <pc:sldMk cId="443348384" sldId="326"/>
        </pc:sldMkLst>
      </pc:sldChg>
      <pc:sldChg chg="addSp delSp modNotesTx">
        <pc:chgData name="Alexander Slotte" userId="45d438cb-c38e-40cc-a357-dcf268d14902" providerId="ADAL" clId="{8247A2AD-C075-4FDD-B380-D220533D4BE5}" dt="2019-08-30T16:28:54.956" v="103" actId="6549"/>
        <pc:sldMkLst>
          <pc:docMk/>
          <pc:sldMk cId="727192967" sldId="327"/>
        </pc:sldMkLst>
        <pc:picChg chg="del">
          <ac:chgData name="Alexander Slotte" userId="45d438cb-c38e-40cc-a357-dcf268d14902" providerId="ADAL" clId="{8247A2AD-C075-4FDD-B380-D220533D4BE5}" dt="2019-08-26T12:50:01.423" v="0" actId="478"/>
          <ac:picMkLst>
            <pc:docMk/>
            <pc:sldMk cId="727192967" sldId="327"/>
            <ac:picMk id="2" creationId="{16C369BF-A6B8-4C49-BAE6-1EEF3824A060}"/>
          </ac:picMkLst>
        </pc:picChg>
        <pc:picChg chg="add">
          <ac:chgData name="Alexander Slotte" userId="45d438cb-c38e-40cc-a357-dcf268d14902" providerId="ADAL" clId="{8247A2AD-C075-4FDD-B380-D220533D4BE5}" dt="2019-08-26T12:50:01.653" v="1"/>
          <ac:picMkLst>
            <pc:docMk/>
            <pc:sldMk cId="727192967" sldId="327"/>
            <ac:picMk id="7" creationId="{B76227D2-0D09-4B35-A6DB-1B4F363A416B}"/>
          </ac:picMkLst>
        </pc:picChg>
      </pc:sldChg>
      <pc:sldChg chg="modSp modNotesTx">
        <pc:chgData name="Alexander Slotte" userId="45d438cb-c38e-40cc-a357-dcf268d14902" providerId="ADAL" clId="{8247A2AD-C075-4FDD-B380-D220533D4BE5}" dt="2019-08-30T16:29:03.920" v="105" actId="6549"/>
        <pc:sldMkLst>
          <pc:docMk/>
          <pc:sldMk cId="1369523383" sldId="358"/>
        </pc:sldMkLst>
        <pc:spChg chg="mod">
          <ac:chgData name="Alexander Slotte" userId="45d438cb-c38e-40cc-a357-dcf268d14902" providerId="ADAL" clId="{8247A2AD-C075-4FDD-B380-D220533D4BE5}" dt="2019-08-26T12:50:56.686" v="34" actId="20577"/>
          <ac:spMkLst>
            <pc:docMk/>
            <pc:sldMk cId="1369523383" sldId="358"/>
            <ac:spMk id="5" creationId="{6023C3CD-62C0-4E3A-90EC-986129360281}"/>
          </ac:spMkLst>
        </pc:spChg>
      </pc:sldChg>
      <pc:sldChg chg="modNotesTx">
        <pc:chgData name="Alexander Slotte" userId="45d438cb-c38e-40cc-a357-dcf268d14902" providerId="ADAL" clId="{8247A2AD-C075-4FDD-B380-D220533D4BE5}" dt="2019-08-30T16:29:20.774" v="109" actId="6549"/>
        <pc:sldMkLst>
          <pc:docMk/>
          <pc:sldMk cId="2567376965" sldId="384"/>
        </pc:sldMkLst>
      </pc:sldChg>
      <pc:sldChg chg="ord">
        <pc:chgData name="Alexander Slotte" userId="45d438cb-c38e-40cc-a357-dcf268d14902" providerId="ADAL" clId="{8247A2AD-C075-4FDD-B380-D220533D4BE5}" dt="2019-08-26T16:50:38.952" v="35"/>
        <pc:sldMkLst>
          <pc:docMk/>
          <pc:sldMk cId="2823249829" sldId="403"/>
        </pc:sldMkLst>
      </pc:sldChg>
      <pc:sldChg chg="ord">
        <pc:chgData name="Alexander Slotte" userId="45d438cb-c38e-40cc-a357-dcf268d14902" providerId="ADAL" clId="{8247A2AD-C075-4FDD-B380-D220533D4BE5}" dt="2019-08-26T16:50:41.089" v="36"/>
        <pc:sldMkLst>
          <pc:docMk/>
          <pc:sldMk cId="4113550404" sldId="415"/>
        </pc:sldMkLst>
      </pc:sldChg>
      <pc:sldChg chg="ord modNotesTx">
        <pc:chgData name="Alexander Slotte" userId="45d438cb-c38e-40cc-a357-dcf268d14902" providerId="ADAL" clId="{8247A2AD-C075-4FDD-B380-D220533D4BE5}" dt="2019-08-30T16:29:07.698" v="106" actId="6549"/>
        <pc:sldMkLst>
          <pc:docMk/>
          <pc:sldMk cId="625410205" sldId="419"/>
        </pc:sldMkLst>
      </pc:sldChg>
      <pc:sldChg chg="modNotesTx">
        <pc:chgData name="Alexander Slotte" userId="45d438cb-c38e-40cc-a357-dcf268d14902" providerId="ADAL" clId="{8247A2AD-C075-4FDD-B380-D220533D4BE5}" dt="2019-08-30T16:29:36.471" v="111" actId="6549"/>
        <pc:sldMkLst>
          <pc:docMk/>
          <pc:sldMk cId="3585051630" sldId="422"/>
        </pc:sldMkLst>
      </pc:sldChg>
      <pc:sldChg chg="modSp">
        <pc:chgData name="Alexander Slotte" userId="45d438cb-c38e-40cc-a357-dcf268d14902" providerId="ADAL" clId="{8247A2AD-C075-4FDD-B380-D220533D4BE5}" dt="2019-08-26T16:53:50.417" v="43" actId="20577"/>
        <pc:sldMkLst>
          <pc:docMk/>
          <pc:sldMk cId="1567427426" sldId="423"/>
        </pc:sldMkLst>
        <pc:spChg chg="mod">
          <ac:chgData name="Alexander Slotte" userId="45d438cb-c38e-40cc-a357-dcf268d14902" providerId="ADAL" clId="{8247A2AD-C075-4FDD-B380-D220533D4BE5}" dt="2019-08-26T16:53:50.417" v="43" actId="20577"/>
          <ac:spMkLst>
            <pc:docMk/>
            <pc:sldMk cId="1567427426" sldId="423"/>
            <ac:spMk id="5" creationId="{6023C3CD-62C0-4E3A-90EC-986129360281}"/>
          </ac:spMkLst>
        </pc:spChg>
      </pc:sldChg>
      <pc:sldChg chg="modSp">
        <pc:chgData name="Alexander Slotte" userId="45d438cb-c38e-40cc-a357-dcf268d14902" providerId="ADAL" clId="{8247A2AD-C075-4FDD-B380-D220533D4BE5}" dt="2019-08-26T16:54:59.839" v="47" actId="20577"/>
        <pc:sldMkLst>
          <pc:docMk/>
          <pc:sldMk cId="4292863050" sldId="426"/>
        </pc:sldMkLst>
        <pc:spChg chg="mod">
          <ac:chgData name="Alexander Slotte" userId="45d438cb-c38e-40cc-a357-dcf268d14902" providerId="ADAL" clId="{8247A2AD-C075-4FDD-B380-D220533D4BE5}" dt="2019-08-26T16:54:59.839" v="47" actId="20577"/>
          <ac:spMkLst>
            <pc:docMk/>
            <pc:sldMk cId="4292863050" sldId="426"/>
            <ac:spMk id="3" creationId="{72D8A1B8-C3CA-406F-8593-4D929BD0C471}"/>
          </ac:spMkLst>
        </pc:spChg>
      </pc:sldChg>
      <pc:sldChg chg="modSp">
        <pc:chgData name="Alexander Slotte" userId="45d438cb-c38e-40cc-a357-dcf268d14902" providerId="ADAL" clId="{8247A2AD-C075-4FDD-B380-D220533D4BE5}" dt="2019-08-26T16:55:37.106" v="100" actId="207"/>
        <pc:sldMkLst>
          <pc:docMk/>
          <pc:sldMk cId="600788651" sldId="427"/>
        </pc:sldMkLst>
        <pc:spChg chg="mod">
          <ac:chgData name="Alexander Slotte" userId="45d438cb-c38e-40cc-a357-dcf268d14902" providerId="ADAL" clId="{8247A2AD-C075-4FDD-B380-D220533D4BE5}" dt="2019-08-26T16:55:37.106" v="100" actId="207"/>
          <ac:spMkLst>
            <pc:docMk/>
            <pc:sldMk cId="600788651" sldId="427"/>
            <ac:spMk id="3" creationId="{A6F0BBD1-0761-4787-9790-37272183B475}"/>
          </ac:spMkLst>
        </pc:spChg>
      </pc:sldChg>
      <pc:sldChg chg="modSp">
        <pc:chgData name="Alexander Slotte" userId="45d438cb-c38e-40cc-a357-dcf268d14902" providerId="ADAL" clId="{8247A2AD-C075-4FDD-B380-D220533D4BE5}" dt="2019-08-26T16:54:27.189" v="46" actId="20577"/>
        <pc:sldMkLst>
          <pc:docMk/>
          <pc:sldMk cId="3560597526" sldId="429"/>
        </pc:sldMkLst>
        <pc:spChg chg="mod">
          <ac:chgData name="Alexander Slotte" userId="45d438cb-c38e-40cc-a357-dcf268d14902" providerId="ADAL" clId="{8247A2AD-C075-4FDD-B380-D220533D4BE5}" dt="2019-08-26T16:54:27.189" v="46" actId="20577"/>
          <ac:spMkLst>
            <pc:docMk/>
            <pc:sldMk cId="3560597526" sldId="429"/>
            <ac:spMk id="2" creationId="{5FF3EDCA-CEDB-46AD-989E-340DF98212E2}"/>
          </ac:spMkLst>
        </pc:spChg>
      </pc:sldChg>
    </pc:docChg>
  </pc:docChgLst>
  <pc:docChgLst>
    <pc:chgData name="Alexander Slotte" userId="S::alexander.slotte@excella.com::45d438cb-c38e-40cc-a357-dcf268d14902" providerId="AD" clId="Web-{F4E5FF90-EA6A-71DD-90C6-BEC93F0C99C1}"/>
    <pc:docChg chg="modSld">
      <pc:chgData name="Alexander Slotte" userId="S::alexander.slotte@excella.com::45d438cb-c38e-40cc-a357-dcf268d14902" providerId="AD" clId="Web-{F4E5FF90-EA6A-71DD-90C6-BEC93F0C99C1}" dt="2019-08-12T19:09:45.083" v="21" actId="20577"/>
      <pc:docMkLst>
        <pc:docMk/>
      </pc:docMkLst>
      <pc:sldChg chg="modSp">
        <pc:chgData name="Alexander Slotte" userId="S::alexander.slotte@excella.com::45d438cb-c38e-40cc-a357-dcf268d14902" providerId="AD" clId="Web-{F4E5FF90-EA6A-71DD-90C6-BEC93F0C99C1}" dt="2019-08-12T19:08:45.301" v="3" actId="1076"/>
        <pc:sldMkLst>
          <pc:docMk/>
          <pc:sldMk cId="3832386209" sldId="412"/>
        </pc:sldMkLst>
        <pc:picChg chg="mod">
          <ac:chgData name="Alexander Slotte" userId="S::alexander.slotte@excella.com::45d438cb-c38e-40cc-a357-dcf268d14902" providerId="AD" clId="Web-{F4E5FF90-EA6A-71DD-90C6-BEC93F0C99C1}" dt="2019-08-12T19:08:45.301" v="2" actId="1076"/>
          <ac:picMkLst>
            <pc:docMk/>
            <pc:sldMk cId="3832386209" sldId="412"/>
            <ac:picMk id="2" creationId="{0385DD09-90AA-4D4D-ACF0-A3D5D3B80C53}"/>
          </ac:picMkLst>
        </pc:picChg>
        <pc:picChg chg="mod">
          <ac:chgData name="Alexander Slotte" userId="S::alexander.slotte@excella.com::45d438cb-c38e-40cc-a357-dcf268d14902" providerId="AD" clId="Web-{F4E5FF90-EA6A-71DD-90C6-BEC93F0C99C1}" dt="2019-08-12T19:08:45.301" v="3" actId="1076"/>
          <ac:picMkLst>
            <pc:docMk/>
            <pc:sldMk cId="3832386209" sldId="412"/>
            <ac:picMk id="6" creationId="{A2BBE196-7702-416B-8A5C-80117C01018F}"/>
          </ac:picMkLst>
        </pc:picChg>
      </pc:sldChg>
      <pc:sldChg chg="modSp modNotes">
        <pc:chgData name="Alexander Slotte" userId="S::alexander.slotte@excella.com::45d438cb-c38e-40cc-a357-dcf268d14902" providerId="AD" clId="Web-{F4E5FF90-EA6A-71DD-90C6-BEC93F0C99C1}" dt="2019-08-12T19:09:45.083" v="21" actId="20577"/>
        <pc:sldMkLst>
          <pc:docMk/>
          <pc:sldMk cId="3560597526" sldId="429"/>
        </pc:sldMkLst>
        <pc:spChg chg="mod">
          <ac:chgData name="Alexander Slotte" userId="S::alexander.slotte@excella.com::45d438cb-c38e-40cc-a357-dcf268d14902" providerId="AD" clId="Web-{F4E5FF90-EA6A-71DD-90C6-BEC93F0C99C1}" dt="2019-08-12T19:09:45.083" v="21" actId="20577"/>
          <ac:spMkLst>
            <pc:docMk/>
            <pc:sldMk cId="3560597526" sldId="429"/>
            <ac:spMk id="2" creationId="{5FF3EDCA-CEDB-46AD-989E-340DF98212E2}"/>
          </ac:spMkLst>
        </pc:spChg>
      </pc:sldChg>
    </pc:docChg>
  </pc:docChgLst>
  <pc:docChgLst>
    <pc:chgData name="Alexander Slotte" userId="S::alexander.slotte@excella.com::45d438cb-c38e-40cc-a357-dcf268d14902" providerId="AD" clId="Web-{74068C46-93D7-8291-0F2D-87BF0486E022}"/>
    <pc:docChg chg="modSld">
      <pc:chgData name="Alexander Slotte" userId="S::alexander.slotte@excella.com::45d438cb-c38e-40cc-a357-dcf268d14902" providerId="AD" clId="Web-{74068C46-93D7-8291-0F2D-87BF0486E022}" dt="2019-08-16T21:23:10.391" v="1" actId="1076"/>
      <pc:docMkLst>
        <pc:docMk/>
      </pc:docMkLst>
      <pc:sldChg chg="modSp">
        <pc:chgData name="Alexander Slotte" userId="S::alexander.slotte@excella.com::45d438cb-c38e-40cc-a357-dcf268d14902" providerId="AD" clId="Web-{74068C46-93D7-8291-0F2D-87BF0486E022}" dt="2019-08-16T21:23:10.391" v="1" actId="1076"/>
        <pc:sldMkLst>
          <pc:docMk/>
          <pc:sldMk cId="600788651" sldId="427"/>
        </pc:sldMkLst>
        <pc:spChg chg="mod">
          <ac:chgData name="Alexander Slotte" userId="S::alexander.slotte@excella.com::45d438cb-c38e-40cc-a357-dcf268d14902" providerId="AD" clId="Web-{74068C46-93D7-8291-0F2D-87BF0486E022}" dt="2019-08-16T21:23:04.845" v="0" actId="20577"/>
          <ac:spMkLst>
            <pc:docMk/>
            <pc:sldMk cId="600788651" sldId="427"/>
            <ac:spMk id="2" creationId="{4E3AAEB7-DC8D-4C67-A55E-235609717ED9}"/>
          </ac:spMkLst>
        </pc:spChg>
        <pc:spChg chg="mod">
          <ac:chgData name="Alexander Slotte" userId="S::alexander.slotte@excella.com::45d438cb-c38e-40cc-a357-dcf268d14902" providerId="AD" clId="Web-{74068C46-93D7-8291-0F2D-87BF0486E022}" dt="2019-08-16T21:23:10.391" v="1" actId="1076"/>
          <ac:spMkLst>
            <pc:docMk/>
            <pc:sldMk cId="600788651" sldId="427"/>
            <ac:spMk id="3" creationId="{A6F0BBD1-0761-4787-9790-37272183B475}"/>
          </ac:spMkLst>
        </pc:spChg>
      </pc:sldChg>
    </pc:docChg>
  </pc:docChgLst>
  <pc:docChgLst>
    <pc:chgData name="Alexander Slotte" userId="S::alexander.slotte@excella.com::45d438cb-c38e-40cc-a357-dcf268d14902" providerId="AD" clId="Web-{4E0888D3-22FB-AAA6-AD34-4F6C49EF369F}"/>
    <pc:docChg chg="addSld modSld sldOrd">
      <pc:chgData name="Alexander Slotte" userId="S::alexander.slotte@excella.com::45d438cb-c38e-40cc-a357-dcf268d14902" providerId="AD" clId="Web-{4E0888D3-22FB-AAA6-AD34-4F6C49EF369F}" dt="2019-08-12T14:33:43.975" v="169"/>
      <pc:docMkLst>
        <pc:docMk/>
      </pc:docMkLst>
      <pc:sldChg chg="ord">
        <pc:chgData name="Alexander Slotte" userId="S::alexander.slotte@excella.com::45d438cb-c38e-40cc-a357-dcf268d14902" providerId="AD" clId="Web-{4E0888D3-22FB-AAA6-AD34-4F6C49EF369F}" dt="2019-08-12T14:33:16.459" v="145"/>
        <pc:sldMkLst>
          <pc:docMk/>
          <pc:sldMk cId="1369523383" sldId="358"/>
        </pc:sldMkLst>
      </pc:sldChg>
      <pc:sldChg chg="modSp">
        <pc:chgData name="Alexander Slotte" userId="S::alexander.slotte@excella.com::45d438cb-c38e-40cc-a357-dcf268d14902" providerId="AD" clId="Web-{4E0888D3-22FB-AAA6-AD34-4F6C49EF369F}" dt="2019-08-12T14:32:40.614" v="128" actId="20577"/>
        <pc:sldMkLst>
          <pc:docMk/>
          <pc:sldMk cId="3287608462" sldId="430"/>
        </pc:sldMkLst>
        <pc:spChg chg="mod">
          <ac:chgData name="Alexander Slotte" userId="S::alexander.slotte@excella.com::45d438cb-c38e-40cc-a357-dcf268d14902" providerId="AD" clId="Web-{4E0888D3-22FB-AAA6-AD34-4F6C49EF369F}" dt="2019-08-12T14:32:40.614" v="128" actId="20577"/>
          <ac:spMkLst>
            <pc:docMk/>
            <pc:sldMk cId="3287608462" sldId="430"/>
            <ac:spMk id="2" creationId="{D73CBDFA-2D03-4FBA-95FB-2653B5E984F4}"/>
          </ac:spMkLst>
        </pc:spChg>
      </pc:sldChg>
      <pc:sldChg chg="modSp add replId">
        <pc:chgData name="Alexander Slotte" userId="S::alexander.slotte@excella.com::45d438cb-c38e-40cc-a357-dcf268d14902" providerId="AD" clId="Web-{4E0888D3-22FB-AAA6-AD34-4F6C49EF369F}" dt="2019-08-12T13:24:39.232" v="108" actId="20577"/>
        <pc:sldMkLst>
          <pc:docMk/>
          <pc:sldMk cId="695412248" sldId="432"/>
        </pc:sldMkLst>
        <pc:spChg chg="mod">
          <ac:chgData name="Alexander Slotte" userId="S::alexander.slotte@excella.com::45d438cb-c38e-40cc-a357-dcf268d14902" providerId="AD" clId="Web-{4E0888D3-22FB-AAA6-AD34-4F6C49EF369F}" dt="2019-08-12T13:24:39.232" v="108" actId="20577"/>
          <ac:spMkLst>
            <pc:docMk/>
            <pc:sldMk cId="695412248" sldId="432"/>
            <ac:spMk id="2" creationId="{5FF3EDCA-CEDB-46AD-989E-340DF98212E2}"/>
          </ac:spMkLst>
        </pc:spChg>
        <pc:spChg chg="mod">
          <ac:chgData name="Alexander Slotte" userId="S::alexander.slotte@excella.com::45d438cb-c38e-40cc-a357-dcf268d14902" providerId="AD" clId="Web-{4E0888D3-22FB-AAA6-AD34-4F6C49EF369F}" dt="2019-08-12T12:06:42.095" v="31" actId="14100"/>
          <ac:spMkLst>
            <pc:docMk/>
            <pc:sldMk cId="695412248" sldId="432"/>
            <ac:spMk id="3" creationId="{854511FD-40CB-4312-9D7F-CAB5BC604B9F}"/>
          </ac:spMkLst>
        </pc:spChg>
      </pc:sldChg>
      <pc:sldChg chg="modSp add replId">
        <pc:chgData name="Alexander Slotte" userId="S::alexander.slotte@excella.com::45d438cb-c38e-40cc-a357-dcf268d14902" providerId="AD" clId="Web-{4E0888D3-22FB-AAA6-AD34-4F6C49EF369F}" dt="2019-08-12T14:32:49.255" v="139" actId="20577"/>
        <pc:sldMkLst>
          <pc:docMk/>
          <pc:sldMk cId="642956328" sldId="433"/>
        </pc:sldMkLst>
        <pc:spChg chg="mod">
          <ac:chgData name="Alexander Slotte" userId="S::alexander.slotte@excella.com::45d438cb-c38e-40cc-a357-dcf268d14902" providerId="AD" clId="Web-{4E0888D3-22FB-AAA6-AD34-4F6C49EF369F}" dt="2019-08-12T14:32:49.255" v="139" actId="20577"/>
          <ac:spMkLst>
            <pc:docMk/>
            <pc:sldMk cId="642956328" sldId="433"/>
            <ac:spMk id="2" creationId="{D73CBDFA-2D03-4FBA-95FB-2653B5E984F4}"/>
          </ac:spMkLst>
        </pc:spChg>
      </pc:sldChg>
      <pc:sldChg chg="modSp add replId">
        <pc:chgData name="Alexander Slotte" userId="S::alexander.slotte@excella.com::45d438cb-c38e-40cc-a357-dcf268d14902" providerId="AD" clId="Web-{4E0888D3-22FB-AAA6-AD34-4F6C49EF369F}" dt="2019-08-12T14:32:56.083" v="144" actId="20577"/>
        <pc:sldMkLst>
          <pc:docMk/>
          <pc:sldMk cId="101575012" sldId="434"/>
        </pc:sldMkLst>
        <pc:spChg chg="mod">
          <ac:chgData name="Alexander Slotte" userId="S::alexander.slotte@excella.com::45d438cb-c38e-40cc-a357-dcf268d14902" providerId="AD" clId="Web-{4E0888D3-22FB-AAA6-AD34-4F6C49EF369F}" dt="2019-08-12T14:32:56.083" v="144" actId="20577"/>
          <ac:spMkLst>
            <pc:docMk/>
            <pc:sldMk cId="101575012" sldId="434"/>
            <ac:spMk id="2" creationId="{D73CBDFA-2D03-4FBA-95FB-2653B5E984F4}"/>
          </ac:spMkLst>
        </pc:spChg>
      </pc:sldChg>
      <pc:sldChg chg="modSp add ord replId">
        <pc:chgData name="Alexander Slotte" userId="S::alexander.slotte@excella.com::45d438cb-c38e-40cc-a357-dcf268d14902" providerId="AD" clId="Web-{4E0888D3-22FB-AAA6-AD34-4F6C49EF369F}" dt="2019-08-12T14:33:43.975" v="169"/>
        <pc:sldMkLst>
          <pc:docMk/>
          <pc:sldMk cId="1098200207" sldId="435"/>
        </pc:sldMkLst>
        <pc:spChg chg="mod">
          <ac:chgData name="Alexander Slotte" userId="S::alexander.slotte@excella.com::45d438cb-c38e-40cc-a357-dcf268d14902" providerId="AD" clId="Web-{4E0888D3-22FB-AAA6-AD34-4F6C49EF369F}" dt="2019-08-12T14:33:42.209" v="168" actId="20577"/>
          <ac:spMkLst>
            <pc:docMk/>
            <pc:sldMk cId="1098200207" sldId="435"/>
            <ac:spMk id="2" creationId="{D73CBDFA-2D03-4FBA-95FB-2653B5E984F4}"/>
          </ac:spMkLst>
        </pc:spChg>
      </pc:sldChg>
    </pc:docChg>
  </pc:docChgLst>
  <pc:docChgLst>
    <pc:chgData name="Alexander Slotte" userId="S::alexander.slotte@excella.com::45d438cb-c38e-40cc-a357-dcf268d14902" providerId="AD" clId="Web-{29147D3D-783C-EC4B-0CE6-8FEFE4F2339D}"/>
    <pc:docChg chg="addSld modSld">
      <pc:chgData name="Alexander Slotte" userId="S::alexander.slotte@excella.com::45d438cb-c38e-40cc-a357-dcf268d14902" providerId="AD" clId="Web-{29147D3D-783C-EC4B-0CE6-8FEFE4F2339D}" dt="2019-08-11T16:57:05.856" v="83" actId="20577"/>
      <pc:docMkLst>
        <pc:docMk/>
      </pc:docMkLst>
      <pc:sldChg chg="modSp add replId modNotes">
        <pc:chgData name="Alexander Slotte" userId="S::alexander.slotte@excella.com::45d438cb-c38e-40cc-a357-dcf268d14902" providerId="AD" clId="Web-{29147D3D-783C-EC4B-0CE6-8FEFE4F2339D}" dt="2019-08-11T16:57:05.856" v="83" actId="20577"/>
        <pc:sldMkLst>
          <pc:docMk/>
          <pc:sldMk cId="2301862206" sldId="431"/>
        </pc:sldMkLst>
        <pc:spChg chg="mod">
          <ac:chgData name="Alexander Slotte" userId="S::alexander.slotte@excella.com::45d438cb-c38e-40cc-a357-dcf268d14902" providerId="AD" clId="Web-{29147D3D-783C-EC4B-0CE6-8FEFE4F2339D}" dt="2019-08-11T16:57:05.856" v="83" actId="20577"/>
          <ac:spMkLst>
            <pc:docMk/>
            <pc:sldMk cId="2301862206" sldId="431"/>
            <ac:spMk id="2" creationId="{5FF3EDCA-CEDB-46AD-989E-340DF98212E2}"/>
          </ac:spMkLst>
        </pc:spChg>
        <pc:spChg chg="mod">
          <ac:chgData name="Alexander Slotte" userId="S::alexander.slotte@excella.com::45d438cb-c38e-40cc-a357-dcf268d14902" providerId="AD" clId="Web-{29147D3D-783C-EC4B-0CE6-8FEFE4F2339D}" dt="2019-08-11T16:54:59.602" v="8" actId="20577"/>
          <ac:spMkLst>
            <pc:docMk/>
            <pc:sldMk cId="2301862206" sldId="431"/>
            <ac:spMk id="3" creationId="{854511FD-40CB-4312-9D7F-CAB5BC604B9F}"/>
          </ac:spMkLst>
        </pc:spChg>
      </pc:sldChg>
    </pc:docChg>
  </pc:docChgLst>
  <pc:docChgLst>
    <pc:chgData name="Alexander Slotte" userId="S::alexander.slotte@excella.com::45d438cb-c38e-40cc-a357-dcf268d14902" providerId="AD" clId="Web-{3BAA9838-1C1A-9170-23FD-F4312477338C}"/>
    <pc:docChg chg="addSld delSld modSld">
      <pc:chgData name="Alexander Slotte" userId="S::alexander.slotte@excella.com::45d438cb-c38e-40cc-a357-dcf268d14902" providerId="AD" clId="Web-{3BAA9838-1C1A-9170-23FD-F4312477338C}" dt="2019-08-16T21:35:22.415" v="3"/>
      <pc:docMkLst>
        <pc:docMk/>
      </pc:docMkLst>
      <pc:sldChg chg="add">
        <pc:chgData name="Alexander Slotte" userId="S::alexander.slotte@excella.com::45d438cb-c38e-40cc-a357-dcf268d14902" providerId="AD" clId="Web-{3BAA9838-1C1A-9170-23FD-F4312477338C}" dt="2019-08-16T21:35:17.587" v="2"/>
        <pc:sldMkLst>
          <pc:docMk/>
          <pc:sldMk cId="542221869" sldId="43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AD2493-0BD5-4073-A1B8-15E6B90441ED}"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en-US"/>
        </a:p>
      </dgm:t>
    </dgm:pt>
    <dgm:pt modelId="{F070B5F8-6DD9-455E-96D4-014F483A23FD}">
      <dgm:prSet phldrT="[Text]"/>
      <dgm:spPr/>
      <dgm:t>
        <a:bodyPr/>
        <a:lstStyle/>
        <a:p>
          <a:r>
            <a:rPr lang="en-US">
              <a:cs typeface="Arial"/>
            </a:rPr>
            <a:t>Easier/Less Control </a:t>
          </a:r>
        </a:p>
      </dgm:t>
    </dgm:pt>
    <dgm:pt modelId="{4E13A6D5-8328-4368-81F2-8A6AF8767143}" type="parTrans" cxnId="{0B97D0F9-68AA-4A4E-AE57-3917FAAEC970}">
      <dgm:prSet/>
      <dgm:spPr/>
      <dgm:t>
        <a:bodyPr/>
        <a:lstStyle/>
        <a:p>
          <a:endParaRPr lang="en-US"/>
        </a:p>
      </dgm:t>
    </dgm:pt>
    <dgm:pt modelId="{D0683BBB-FB8D-42E2-9D8D-67A770A33CC7}" type="sibTrans" cxnId="{0B97D0F9-68AA-4A4E-AE57-3917FAAEC970}">
      <dgm:prSet/>
      <dgm:spPr/>
      <dgm:t>
        <a:bodyPr/>
        <a:lstStyle/>
        <a:p>
          <a:endParaRPr lang="en-US"/>
        </a:p>
      </dgm:t>
    </dgm:pt>
    <dgm:pt modelId="{35F4762E-27FA-4D88-95D9-5673004254B0}">
      <dgm:prSet phldrT="[Text]"/>
      <dgm:spPr/>
      <dgm:t>
        <a:bodyPr/>
        <a:lstStyle/>
        <a:p>
          <a:r>
            <a:rPr lang="en-US">
              <a:cs typeface="Arial" panose="020B0604020202020204"/>
            </a:rPr>
            <a:t>Harder/More Control</a:t>
          </a:r>
        </a:p>
      </dgm:t>
    </dgm:pt>
    <dgm:pt modelId="{A2164BB9-A8B3-4B3E-81CE-548FF1AEE6BE}" type="parTrans" cxnId="{0BF117F8-E372-40D6-B769-0655AC564FAE}">
      <dgm:prSet/>
      <dgm:spPr/>
      <dgm:t>
        <a:bodyPr/>
        <a:lstStyle/>
        <a:p>
          <a:endParaRPr lang="en-US"/>
        </a:p>
      </dgm:t>
    </dgm:pt>
    <dgm:pt modelId="{3904D939-51D7-47DF-8033-29176DE26152}" type="sibTrans" cxnId="{0BF117F8-E372-40D6-B769-0655AC564FAE}">
      <dgm:prSet/>
      <dgm:spPr/>
      <dgm:t>
        <a:bodyPr/>
        <a:lstStyle/>
        <a:p>
          <a:endParaRPr lang="en-US"/>
        </a:p>
      </dgm:t>
    </dgm:pt>
    <dgm:pt modelId="{F98243A1-51C9-4DDD-A8D2-5D5EEBFEF3B3}" type="pres">
      <dgm:prSet presAssocID="{ABAD2493-0BD5-4073-A1B8-15E6B90441ED}" presName="cycle" presStyleCnt="0">
        <dgm:presLayoutVars>
          <dgm:dir/>
          <dgm:resizeHandles val="exact"/>
        </dgm:presLayoutVars>
      </dgm:prSet>
      <dgm:spPr/>
    </dgm:pt>
    <dgm:pt modelId="{7AEA3F04-BCBC-4C01-87C7-5F8087EAAC1F}" type="pres">
      <dgm:prSet presAssocID="{F070B5F8-6DD9-455E-96D4-014F483A23FD}" presName="arrow" presStyleLbl="node1" presStyleIdx="0" presStyleCnt="2">
        <dgm:presLayoutVars>
          <dgm:bulletEnabled val="1"/>
        </dgm:presLayoutVars>
      </dgm:prSet>
      <dgm:spPr/>
    </dgm:pt>
    <dgm:pt modelId="{298E70F2-A562-4B3B-9B1A-445DE133D89D}" type="pres">
      <dgm:prSet presAssocID="{35F4762E-27FA-4D88-95D9-5673004254B0}" presName="arrow" presStyleLbl="node1" presStyleIdx="1" presStyleCnt="2">
        <dgm:presLayoutVars>
          <dgm:bulletEnabled val="1"/>
        </dgm:presLayoutVars>
      </dgm:prSet>
      <dgm:spPr/>
    </dgm:pt>
  </dgm:ptLst>
  <dgm:cxnLst>
    <dgm:cxn modelId="{38C0AD46-D732-4359-8C5A-8B99A4842D44}" type="presOf" srcId="{35F4762E-27FA-4D88-95D9-5673004254B0}" destId="{298E70F2-A562-4B3B-9B1A-445DE133D89D}" srcOrd="0" destOrd="0" presId="urn:microsoft.com/office/officeart/2005/8/layout/arrow1"/>
    <dgm:cxn modelId="{1B28189A-B03C-4230-8E6F-FED672989177}" type="presOf" srcId="{F070B5F8-6DD9-455E-96D4-014F483A23FD}" destId="{7AEA3F04-BCBC-4C01-87C7-5F8087EAAC1F}" srcOrd="0" destOrd="0" presId="urn:microsoft.com/office/officeart/2005/8/layout/arrow1"/>
    <dgm:cxn modelId="{CE0FCFB2-1FA0-479D-9CA8-7D0B60082EA4}" type="presOf" srcId="{ABAD2493-0BD5-4073-A1B8-15E6B90441ED}" destId="{F98243A1-51C9-4DDD-A8D2-5D5EEBFEF3B3}" srcOrd="0" destOrd="0" presId="urn:microsoft.com/office/officeart/2005/8/layout/arrow1"/>
    <dgm:cxn modelId="{0BF117F8-E372-40D6-B769-0655AC564FAE}" srcId="{ABAD2493-0BD5-4073-A1B8-15E6B90441ED}" destId="{35F4762E-27FA-4D88-95D9-5673004254B0}" srcOrd="1" destOrd="0" parTransId="{A2164BB9-A8B3-4B3E-81CE-548FF1AEE6BE}" sibTransId="{3904D939-51D7-47DF-8033-29176DE26152}"/>
    <dgm:cxn modelId="{0B97D0F9-68AA-4A4E-AE57-3917FAAEC970}" srcId="{ABAD2493-0BD5-4073-A1B8-15E6B90441ED}" destId="{F070B5F8-6DD9-455E-96D4-014F483A23FD}" srcOrd="0" destOrd="0" parTransId="{4E13A6D5-8328-4368-81F2-8A6AF8767143}" sibTransId="{D0683BBB-FB8D-42E2-9D8D-67A770A33CC7}"/>
    <dgm:cxn modelId="{3D737836-C229-485D-A039-8D921B4CC318}" type="presParOf" srcId="{F98243A1-51C9-4DDD-A8D2-5D5EEBFEF3B3}" destId="{7AEA3F04-BCBC-4C01-87C7-5F8087EAAC1F}" srcOrd="0" destOrd="0" presId="urn:microsoft.com/office/officeart/2005/8/layout/arrow1"/>
    <dgm:cxn modelId="{476FCE60-2B2D-4B9A-898E-AB76AAABD873}" type="presParOf" srcId="{F98243A1-51C9-4DDD-A8D2-5D5EEBFEF3B3}" destId="{298E70F2-A562-4B3B-9B1A-445DE133D89D}"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A3F04-BCBC-4C01-87C7-5F8087EAAC1F}">
      <dsp:nvSpPr>
        <dsp:cNvPr id="0" name=""/>
        <dsp:cNvSpPr/>
      </dsp:nvSpPr>
      <dsp:spPr>
        <a:xfrm rot="16200000">
          <a:off x="1395" y="694"/>
          <a:ext cx="1365900" cy="1365900"/>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cs typeface="Arial"/>
            </a:rPr>
            <a:t>Easier/Less Control </a:t>
          </a:r>
        </a:p>
      </dsp:txBody>
      <dsp:txXfrm rot="5400000">
        <a:off x="240427" y="342169"/>
        <a:ext cx="1126868" cy="682950"/>
      </dsp:txXfrm>
    </dsp:sp>
    <dsp:sp modelId="{298E70F2-A562-4B3B-9B1A-445DE133D89D}">
      <dsp:nvSpPr>
        <dsp:cNvPr id="0" name=""/>
        <dsp:cNvSpPr/>
      </dsp:nvSpPr>
      <dsp:spPr>
        <a:xfrm rot="5400000">
          <a:off x="6671104" y="694"/>
          <a:ext cx="1365900" cy="1365900"/>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cs typeface="Arial" panose="020B0604020202020204"/>
            </a:rPr>
            <a:t>Harder/More Control</a:t>
          </a:r>
        </a:p>
      </dsp:txBody>
      <dsp:txXfrm rot="-5400000">
        <a:off x="6671104" y="342169"/>
        <a:ext cx="1126868" cy="682950"/>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DFE0AD-6CE3-154F-A2AD-E818703A9B49}" type="datetimeFigureOut">
              <a:rPr lang="en-US" smtClean="0"/>
              <a:t>8/30/2019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BF7DC0-61B2-5C4B-AD33-569EEEBB3C38}" type="slidenum">
              <a:rPr lang="en-US" smtClean="0"/>
              <a:t>‹#›</a:t>
            </a:fld>
            <a:endParaRPr lang="en-US"/>
          </a:p>
        </p:txBody>
      </p:sp>
    </p:spTree>
    <p:extLst>
      <p:ext uri="{BB962C8B-B14F-4D97-AF65-F5344CB8AC3E}">
        <p14:creationId xmlns:p14="http://schemas.microsoft.com/office/powerpoint/2010/main" val="1549714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8DA6C-6FD4-4148-B8A2-4742DA7EED87}" type="datetimeFigureOut">
              <a:rPr lang="en-US" smtClean="0"/>
              <a:t>8/30/2019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8C7E6-4584-054C-AEAD-6AF719C4E7B7}" type="slidenum">
              <a:rPr lang="en-US" smtClean="0"/>
              <a:t>‹#›</a:t>
            </a:fld>
            <a:endParaRPr lang="en-US"/>
          </a:p>
        </p:txBody>
      </p:sp>
    </p:spTree>
    <p:extLst>
      <p:ext uri="{BB962C8B-B14F-4D97-AF65-F5344CB8AC3E}">
        <p14:creationId xmlns:p14="http://schemas.microsoft.com/office/powerpoint/2010/main" val="226302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1</a:t>
            </a:fld>
            <a:endParaRPr lang="en-US"/>
          </a:p>
        </p:txBody>
      </p:sp>
    </p:spTree>
    <p:extLst>
      <p:ext uri="{BB962C8B-B14F-4D97-AF65-F5344CB8AC3E}">
        <p14:creationId xmlns:p14="http://schemas.microsoft.com/office/powerpoint/2010/main" val="26152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what is Machine Learning?</a:t>
            </a:r>
          </a:p>
          <a:p>
            <a:endParaRPr lang="en-US" dirty="0">
              <a:cs typeface="Calibri"/>
            </a:endParaRPr>
          </a:p>
          <a:p>
            <a:r>
              <a:rPr lang="en-US" dirty="0">
                <a:cs typeface="Calibri"/>
              </a:rPr>
              <a:t>Machine Learning is all around you today and you can see it in everything from a simple applications such as a spam filter in your inbox, to your Google Home or Alexa. It is commonly used in medical diagnostics, self-driving cars, stock market analysis and various recommendation </a:t>
            </a:r>
            <a:r>
              <a:rPr lang="en-US" dirty="0" err="1">
                <a:cs typeface="Calibri"/>
              </a:rPr>
              <a:t>engies</a:t>
            </a:r>
            <a:r>
              <a:rPr lang="en-US" dirty="0">
                <a:cs typeface="Calibri"/>
              </a:rPr>
              <a:t>, e.g. Netflix or Spotify.</a:t>
            </a:r>
          </a:p>
          <a:p>
            <a:endParaRPr lang="en-US" dirty="0">
              <a:cs typeface="Calibri"/>
            </a:endParaRPr>
          </a:p>
          <a:p>
            <a:r>
              <a:rPr lang="en-US" dirty="0">
                <a:cs typeface="Calibri"/>
              </a:rPr>
              <a:t>Facebook and Goggle are by fare the market leaders in AI and Machine Learning, although companies such as Microsoft is quickly catching up.</a:t>
            </a:r>
          </a:p>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13</a:t>
            </a:fld>
            <a:endParaRPr lang="en-US"/>
          </a:p>
        </p:txBody>
      </p:sp>
    </p:spTree>
    <p:extLst>
      <p:ext uri="{BB962C8B-B14F-4D97-AF65-F5344CB8AC3E}">
        <p14:creationId xmlns:p14="http://schemas.microsoft.com/office/powerpoint/2010/main" val="1773277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panose="020F0502020204030204"/>
              </a:rPr>
              <a:t>One which is provided by Google, and I find particularly interesting is an game in which the application will challenge you to draw a given picture in less than 20 seconds, for example a flag.</a:t>
            </a:r>
          </a:p>
          <a:p>
            <a:pPr>
              <a:defRPr/>
            </a:pPr>
            <a:r>
              <a:rPr lang="en-US">
                <a:cs typeface="Calibri" panose="020F0502020204030204"/>
              </a:rPr>
              <a:t>The algorithm will keep guessing what it thinks you are drawing as you go along, and it will hopefully be able to guess the correct answer.</a:t>
            </a:r>
          </a:p>
          <a:p>
            <a:pPr>
              <a:defRPr/>
            </a:pPr>
            <a:r>
              <a:rPr lang="en-US">
                <a:cs typeface="Calibri" panose="020F0502020204030204"/>
              </a:rPr>
              <a:t>I recorded my interaction with algorithm to show you how it can work. You can see the guesses the algorithm are making at the bottom of the video.</a:t>
            </a:r>
          </a:p>
        </p:txBody>
      </p:sp>
      <p:sp>
        <p:nvSpPr>
          <p:cNvPr id="4" name="Slide Number Placeholder 3"/>
          <p:cNvSpPr>
            <a:spLocks noGrp="1"/>
          </p:cNvSpPr>
          <p:nvPr>
            <p:ph type="sldNum" sz="quarter" idx="5"/>
          </p:nvPr>
        </p:nvSpPr>
        <p:spPr/>
        <p:txBody>
          <a:bodyPr/>
          <a:lstStyle/>
          <a:p>
            <a:fld id="{D2A8C7E6-4584-054C-AEAD-6AF719C4E7B7}" type="slidenum">
              <a:rPr lang="en-US" smtClean="0"/>
              <a:t>14</a:t>
            </a:fld>
            <a:endParaRPr lang="en-US"/>
          </a:p>
        </p:txBody>
      </p:sp>
    </p:spTree>
    <p:extLst>
      <p:ext uri="{BB962C8B-B14F-4D97-AF65-F5344CB8AC3E}">
        <p14:creationId xmlns:p14="http://schemas.microsoft.com/office/powerpoint/2010/main" val="3862830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have for a long time been fairly foreign to Software Engineers, and especially those working in C# or F#. </a:t>
            </a:r>
          </a:p>
          <a:p>
            <a:endParaRPr lang="en-US" b="1" dirty="0">
              <a:cs typeface="Calibri"/>
            </a:endParaRPr>
          </a:p>
          <a:p>
            <a:r>
              <a:rPr lang="en-US" b="1" dirty="0">
                <a:cs typeface="Calibri"/>
              </a:rPr>
              <a:t>Animation</a:t>
            </a:r>
            <a:endParaRPr lang="en-US" b="1" dirty="0"/>
          </a:p>
          <a:p>
            <a:r>
              <a:rPr lang="en-US" dirty="0"/>
              <a:t>The dominant languages to use when training your Machine Learning models are Python and R.</a:t>
            </a:r>
            <a:endParaRPr lang="en-US" b="1" dirty="0">
              <a:cs typeface="Calibri" panose="020F0502020204030204"/>
            </a:endParaRPr>
          </a:p>
          <a:p>
            <a:r>
              <a:rPr lang="en-US" dirty="0"/>
              <a:t>Although both of these are fantastic languages and rightfully popular, it causes problems for .NET Developers as we not only need to learn totally new concepts in the Machine Learning domain, but we also need to learn one or more new languages.</a:t>
            </a:r>
          </a:p>
          <a:p>
            <a:endParaRPr lang="en-US" dirty="0">
              <a:cs typeface="Calibri"/>
            </a:endParaRPr>
          </a:p>
          <a:p>
            <a:r>
              <a:rPr lang="en-US" dirty="0"/>
              <a:t>Machine Learning models written in R and Python doesn’t integrate that well with existing DevOps pipeline, nor are they easy to integrate in to your existing application to use.</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15</a:t>
            </a:fld>
            <a:endParaRPr lang="en-US"/>
          </a:p>
        </p:txBody>
      </p:sp>
    </p:spTree>
    <p:extLst>
      <p:ext uri="{BB962C8B-B14F-4D97-AF65-F5344CB8AC3E}">
        <p14:creationId xmlns:p14="http://schemas.microsoft.com/office/powerpoint/2010/main" val="3130848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what</a:t>
            </a:r>
            <a:r>
              <a:rPr lang="en-US" dirty="0">
                <a:cs typeface="Calibri"/>
              </a:rPr>
              <a:t> Machine Learning is, is not a trivial task. There are, and have been many definitions of what machine learning is over the years. </a:t>
            </a:r>
          </a:p>
          <a:p>
            <a:r>
              <a:rPr lang="en-US" dirty="0">
                <a:cs typeface="Calibri"/>
              </a:rPr>
              <a:t>A prominent figure in the Machine Learning space in the 1950's Arthur Samuel, defined machine learning as the field of study that gives computers the ability to learn without being explicitly coded.</a:t>
            </a:r>
          </a:p>
          <a:p>
            <a:endParaRPr lang="en-US" dirty="0">
              <a:cs typeface="Calibri"/>
            </a:endParaRPr>
          </a:p>
          <a:p>
            <a:r>
              <a:rPr lang="en-US" dirty="0">
                <a:cs typeface="Calibri"/>
              </a:rPr>
              <a:t>What machine learning is really all about is teaching a mathematical model to make decisions on real-world data, in such a way that it can make accurate predictions on incoming new data that the model was not trained with.</a:t>
            </a:r>
          </a:p>
          <a:p>
            <a:endParaRPr lang="en-US" dirty="0">
              <a:cs typeface="Calibri"/>
            </a:endParaRPr>
          </a:p>
          <a:p>
            <a:r>
              <a:rPr lang="en-US" dirty="0">
                <a:cs typeface="Calibri"/>
              </a:rPr>
              <a:t>We can for example train a model on a large number of animal pictures, in the hopes that our trained model will from now on be able to detect if a specific animal is a picture or not.</a:t>
            </a:r>
          </a:p>
          <a:p>
            <a:endParaRPr lang="en-US" dirty="0">
              <a:cs typeface="Calibri"/>
            </a:endParaRPr>
          </a:p>
          <a:p>
            <a:r>
              <a:rPr lang="en-US" dirty="0" err="1">
                <a:cs typeface="Calibri"/>
              </a:rPr>
              <a:t>Artifical</a:t>
            </a:r>
            <a:r>
              <a:rPr lang="en-US" dirty="0">
                <a:cs typeface="Calibri"/>
              </a:rPr>
              <a:t> Intelligence expert argue that machine learning is the best way forward towards human-like AI</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16</a:t>
            </a:fld>
            <a:endParaRPr lang="en-US"/>
          </a:p>
        </p:txBody>
      </p:sp>
    </p:spTree>
    <p:extLst>
      <p:ext uri="{BB962C8B-B14F-4D97-AF65-F5344CB8AC3E}">
        <p14:creationId xmlns:p14="http://schemas.microsoft.com/office/powerpoint/2010/main" val="339255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 may have heard the term "train your model" been mentioned quite a few times in this talk already. So what does that really mean?</a:t>
            </a:r>
            <a:endParaRPr lang="en-US"/>
          </a:p>
          <a:p>
            <a:r>
              <a:rPr lang="en-US">
                <a:cs typeface="Calibri"/>
              </a:rPr>
              <a:t>Training your model means to use a large set of data, to accurately create a mathematical representation, or model, of a real-world process, in such a way that the predicted outcome is as accurate as possible.</a:t>
            </a:r>
            <a:endParaRPr lang="en-US"/>
          </a:p>
          <a:p>
            <a:r>
              <a:rPr lang="en-US">
                <a:cs typeface="Calibri"/>
              </a:rPr>
              <a:t>In other words, we are creating a function f, based on variables x1 to xn that gives us an accurate y. </a:t>
            </a:r>
            <a:endParaRPr lang="en-US"/>
          </a:p>
          <a:p>
            <a:endParaRPr lang="en-US"/>
          </a:p>
          <a:p>
            <a:r>
              <a:rPr lang="en-US" b="1"/>
              <a:t>- Next slide (animation)</a:t>
            </a: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17</a:t>
            </a:fld>
            <a:endParaRPr lang="en-US"/>
          </a:p>
        </p:txBody>
      </p:sp>
    </p:spTree>
    <p:extLst>
      <p:ext uri="{BB962C8B-B14F-4D97-AF65-F5344CB8AC3E}">
        <p14:creationId xmlns:p14="http://schemas.microsoft.com/office/powerpoint/2010/main" val="3388050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 Next slide (animation)</a:t>
            </a:r>
            <a:endParaRPr lang="en-US"/>
          </a:p>
          <a:p>
            <a:r>
              <a:rPr lang="en-US"/>
              <a:t>In the machine learning world, x1 to xn are called features, or a feature set, and the predicted outcome is called label. </a:t>
            </a:r>
          </a:p>
          <a:p>
            <a:endParaRPr lang="en-US"/>
          </a:p>
          <a:p>
            <a:r>
              <a:rPr lang="en-US"/>
              <a:t>To give an example, x1 to xn may be properties of a house, e.g. number of bedroom, square footage and number of bathrooms, while y may be the predicted price. </a:t>
            </a:r>
          </a:p>
          <a:p>
            <a:r>
              <a:rPr lang="en-US">
                <a:cs typeface="Calibri" panose="020F0502020204030204"/>
              </a:rPr>
              <a:t>We would then need to fit a function given those sets of input variables such that the house price can accurately be predicted</a:t>
            </a:r>
            <a:endParaRPr lang="en-US"/>
          </a:p>
          <a:p>
            <a:endParaRPr lang="en-US"/>
          </a:p>
          <a:p>
            <a:r>
              <a:rPr lang="en-US"/>
              <a:t>The algorithm used to create the function varies depending on what Machine Learning task you are trying to accomplish, e.g. classification vs regression.</a:t>
            </a:r>
          </a:p>
          <a:p>
            <a:endParaRPr lang="en-US"/>
          </a:p>
          <a:p>
            <a:r>
              <a:rPr lang="en-US"/>
              <a:t>Although ML.NET makes it a lot easier to pick up Machine Learning, I've found it useful to learn the basic terminology in the domain, as you'll frequently see it referenced in the code.</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18</a:t>
            </a:fld>
            <a:endParaRPr lang="en-US"/>
          </a:p>
        </p:txBody>
      </p:sp>
    </p:spTree>
    <p:extLst>
      <p:ext uri="{BB962C8B-B14F-4D97-AF65-F5344CB8AC3E}">
        <p14:creationId xmlns:p14="http://schemas.microsoft.com/office/powerpoint/2010/main" val="1504870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different types of machine learning. The two most commons ones that you may have heard of, is supervised and unsupervised machine learning, although concepts such as reinforcement learning also exist.</a:t>
            </a:r>
          </a:p>
          <a:p>
            <a:endParaRPr lang="en-US">
              <a:cs typeface="Calibri"/>
            </a:endParaRPr>
          </a:p>
          <a:p>
            <a:r>
              <a:rPr lang="en-US">
                <a:cs typeface="Calibri"/>
              </a:rPr>
              <a:t>In supervised learning, we are doing our best to teach the computer to do something specific.</a:t>
            </a:r>
          </a:p>
          <a:p>
            <a:endParaRPr lang="en-US">
              <a:cs typeface="Calibri"/>
            </a:endParaRPr>
          </a:p>
          <a:p>
            <a:r>
              <a:rPr lang="en-US">
                <a:cs typeface="Calibri"/>
              </a:rPr>
              <a:t>At our disposal, we not only have the data necessary to train our model, but we also have the known answer, often referred to as labels.</a:t>
            </a:r>
            <a:endParaRPr lang="en-US"/>
          </a:p>
          <a:p>
            <a:r>
              <a:rPr lang="en-US">
                <a:cs typeface="Calibri"/>
              </a:rPr>
              <a:t>A good example of this may for example be creating a model that classifies e-mails as important or not. </a:t>
            </a:r>
          </a:p>
          <a:p>
            <a:r>
              <a:rPr lang="en-US">
                <a:cs typeface="Calibri"/>
              </a:rPr>
              <a:t>In order to create this model, we would need to have a large set of e-mails, already labeled as important or not important. </a:t>
            </a:r>
          </a:p>
          <a:p>
            <a:r>
              <a:rPr lang="en-US">
                <a:cs typeface="Calibri"/>
              </a:rPr>
              <a:t>We would then be able to use a supervised machine learning task, such as classification, to train our model on, and creating a model that accurately labels e-mails.</a:t>
            </a:r>
            <a:endParaRPr lang="en-US"/>
          </a:p>
          <a:p>
            <a:endParaRPr lang="en-US">
              <a:cs typeface="Calibri"/>
            </a:endParaRPr>
          </a:p>
          <a:p>
            <a:r>
              <a:rPr lang="en-US">
                <a:cs typeface="Calibri"/>
              </a:rPr>
              <a:t>Unsupervised learning is the case where the correct answer is not known, and the computer teaches itself. Clustering, Principal Component Analysis and Anomaly Detection are good examples of unsupervised learning.</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19</a:t>
            </a:fld>
            <a:endParaRPr lang="en-US"/>
          </a:p>
        </p:txBody>
      </p:sp>
    </p:spTree>
    <p:extLst>
      <p:ext uri="{BB962C8B-B14F-4D97-AF65-F5344CB8AC3E}">
        <p14:creationId xmlns:p14="http://schemas.microsoft.com/office/powerpoint/2010/main" val="2007263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
              <a:lnSpc>
                <a:spcPct val="113999"/>
              </a:lnSpc>
              <a:spcBef>
                <a:spcPts val="750"/>
              </a:spcBef>
            </a:pPr>
            <a:r>
              <a:rPr lang="en-US">
                <a:cs typeface="Calibri" panose="020F0502020204030204"/>
              </a:rPr>
              <a:t>Deep learning can be seen as Machine Learning on steroids, and is commonly implemented by a concept called artificial neural networks, or ANNs.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ANNs consist of a number of simple nodes or neurons, organized in a deep layered structured.</a:t>
            </a:r>
            <a:endParaRPr lang="en-US"/>
          </a:p>
          <a:p>
            <a:pPr marL="13970">
              <a:lnSpc>
                <a:spcPct val="113999"/>
              </a:lnSpc>
              <a:spcBef>
                <a:spcPts val="750"/>
              </a:spcBef>
            </a:pPr>
            <a:r>
              <a:rPr lang="en-US">
                <a:cs typeface="Calibri" panose="020F0502020204030204"/>
              </a:rPr>
              <a:t>Each neuron is connected with other neurons, and performs a designated function. The importance of that specific function or neuron is controlled by multiplying the input value with a given weight, say w1 to </a:t>
            </a:r>
            <a:r>
              <a:rPr lang="en-US" err="1">
                <a:cs typeface="Calibri" panose="020F0502020204030204"/>
              </a:rPr>
              <a:t>wn</a:t>
            </a:r>
            <a:r>
              <a:rPr lang="en-US">
                <a:cs typeface="Calibri" panose="020F0502020204030204"/>
              </a:rPr>
              <a:t> and adding a bias.</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Each type of neural network will have its own specific structure. Structuring the neural networks in different ways is beneficial depending on what problem you are trying to solve, for example computer vision or natural language processing.</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Neural network are very powerful, as they allow the computer to explore and find patterns that are too complex to manually extract or teach a machine to recognize. Neural networks as a concept is nothing new, and has actually been around for quite a while. It just until recently though that the computer power to train these models exists, and the waste amount of data needed is available. Training a complicated deep learning model, even with today's hardware can take days or more.</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The way a supervised neural network learn is through a process called backpropagation.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What this really means, is that a given scenario is run through the neural network multiple times during training. </a:t>
            </a:r>
          </a:p>
          <a:p>
            <a:pPr marL="13970">
              <a:lnSpc>
                <a:spcPct val="113999"/>
              </a:lnSpc>
              <a:spcBef>
                <a:spcPts val="750"/>
              </a:spcBef>
            </a:pPr>
            <a:r>
              <a:rPr lang="en-US">
                <a:cs typeface="Calibri" panose="020F0502020204030204"/>
              </a:rPr>
              <a:t>At each time that the neural network reaches the output layer, it will calculate something called a loss function. </a:t>
            </a:r>
          </a:p>
          <a:p>
            <a:pPr marL="13970">
              <a:lnSpc>
                <a:spcPct val="113999"/>
              </a:lnSpc>
              <a:spcBef>
                <a:spcPts val="750"/>
              </a:spcBef>
            </a:pPr>
            <a:r>
              <a:rPr lang="en-US">
                <a:cs typeface="Calibri" panose="020F0502020204030204"/>
              </a:rPr>
              <a:t>This is simply just a function to determine how far away its predicted outcome was from the correct answer. Remember that in supervised learning, we know the correct answer. </a:t>
            </a:r>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Based on how far away from the correct answer the model was, it will perform a process called backpropagation and automatically adjust it's weights and biases to attempt to reach a more accurate prediction.</a:t>
            </a:r>
            <a:endParaRPr lang="en-US"/>
          </a:p>
          <a:p>
            <a:pPr marL="13970">
              <a:lnSpc>
                <a:spcPct val="113999"/>
              </a:lnSpc>
              <a:spcBef>
                <a:spcPts val="750"/>
              </a:spcBef>
            </a:pPr>
            <a:endParaRPr lang="en-US">
              <a:cs typeface="Calibri" panose="020F0502020204030204"/>
            </a:endParaRPr>
          </a:p>
          <a:p>
            <a:pPr marL="13970">
              <a:lnSpc>
                <a:spcPct val="113999"/>
              </a:lnSpc>
              <a:spcBef>
                <a:spcPts val="750"/>
              </a:spcBef>
            </a:pPr>
            <a:r>
              <a:rPr lang="en-US">
                <a:cs typeface="Calibri" panose="020F0502020204030204"/>
              </a:rPr>
              <a:t>ML.NET does currently not support the training of deep learning models, but it does support the integration and consumption of already trained models. The most commonly used framework to train deep learning models in is </a:t>
            </a:r>
            <a:r>
              <a:rPr lang="en-US" err="1">
                <a:cs typeface="Calibri" panose="020F0502020204030204"/>
              </a:rPr>
              <a:t>Tensorflow</a:t>
            </a:r>
            <a:r>
              <a:rPr lang="en-US">
                <a:cs typeface="Calibri" panose="020F0502020204030204"/>
              </a:rPr>
              <a:t>, which is Google's flagship.</a:t>
            </a:r>
          </a:p>
          <a:p>
            <a:pPr marL="13970">
              <a:lnSpc>
                <a:spcPct val="113999"/>
              </a:lnSpc>
              <a:spcBef>
                <a:spcPts val="750"/>
              </a:spcBef>
            </a:pPr>
            <a:endParaRPr lang="en-US"/>
          </a:p>
          <a:p>
            <a:r>
              <a:rPr lang="en-US"/>
              <a:t>If you are interested in Deep Learning, there are some great resources out there to learn, and you an even interact with Deep Learning algorithms yourself to see how they work. </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20</a:t>
            </a:fld>
            <a:endParaRPr lang="en-US"/>
          </a:p>
        </p:txBody>
      </p:sp>
    </p:spTree>
    <p:extLst>
      <p:ext uri="{BB962C8B-B14F-4D97-AF65-F5344CB8AC3E}">
        <p14:creationId xmlns:p14="http://schemas.microsoft.com/office/powerpoint/2010/main" val="1962962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Alright, so we have now covered most of the basics of machine learning, but what is the actual process for building your own model,  in a framework such as ML.NET or even Scikit learn or another Python based library?</a:t>
            </a:r>
          </a:p>
          <a:p>
            <a:r>
              <a:rPr lang="en-US">
                <a:cs typeface="Calibri"/>
              </a:rPr>
              <a:t>How can you get started today?</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21</a:t>
            </a:fld>
            <a:endParaRPr lang="en-US"/>
          </a:p>
        </p:txBody>
      </p:sp>
    </p:spTree>
    <p:extLst>
      <p:ext uri="{BB962C8B-B14F-4D97-AF65-F5344CB8AC3E}">
        <p14:creationId xmlns:p14="http://schemas.microsoft.com/office/powerpoint/2010/main" val="371794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first step is to identify your problem. What are we trying to solve?</a:t>
            </a:r>
          </a:p>
          <a:p>
            <a:endParaRPr lang="en-US">
              <a:cs typeface="Calibri"/>
            </a:endParaRPr>
          </a:p>
          <a:p>
            <a:r>
              <a:rPr lang="en-US">
                <a:cs typeface="Calibri"/>
              </a:rPr>
              <a:t>Are we doing text analysis such as sentiment analysis or text classification? Are we trying to decide how customers in your client base are similar and in what way? Are trying to create a model that can determine what breed a dog is just based on an image? </a:t>
            </a:r>
          </a:p>
          <a:p>
            <a:endParaRPr lang="en-US">
              <a:cs typeface="Calibri"/>
            </a:endParaRPr>
          </a:p>
          <a:p>
            <a:r>
              <a:rPr lang="en-US">
                <a:cs typeface="Calibri"/>
              </a:rPr>
              <a:t>Depending on your problem, there will be different requirements on the data you'll need to collect as well as which machine learning task or training algorithm you may need to use.</a:t>
            </a:r>
          </a:p>
        </p:txBody>
      </p:sp>
      <p:sp>
        <p:nvSpPr>
          <p:cNvPr id="4" name="Slide Number Placeholder 3"/>
          <p:cNvSpPr>
            <a:spLocks noGrp="1"/>
          </p:cNvSpPr>
          <p:nvPr>
            <p:ph type="sldNum" sz="quarter" idx="5"/>
          </p:nvPr>
        </p:nvSpPr>
        <p:spPr/>
        <p:txBody>
          <a:bodyPr/>
          <a:lstStyle/>
          <a:p>
            <a:fld id="{D2A8C7E6-4584-054C-AEAD-6AF719C4E7B7}" type="slidenum">
              <a:rPr lang="en-US" smtClean="0"/>
              <a:t>22</a:t>
            </a:fld>
            <a:endParaRPr lang="en-US"/>
          </a:p>
        </p:txBody>
      </p:sp>
    </p:spTree>
    <p:extLst>
      <p:ext uri="{BB962C8B-B14F-4D97-AF65-F5344CB8AC3E}">
        <p14:creationId xmlns:p14="http://schemas.microsoft.com/office/powerpoint/2010/main" val="430366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a:t>
            </a:fld>
            <a:endParaRPr lang="en-US"/>
          </a:p>
        </p:txBody>
      </p:sp>
    </p:spTree>
    <p:extLst>
      <p:ext uri="{BB962C8B-B14F-4D97-AF65-F5344CB8AC3E}">
        <p14:creationId xmlns:p14="http://schemas.microsoft.com/office/powerpoint/2010/main" val="523841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you've determined your problem, the next step will be to gather you data. This is in my opinion the most important step of them all. The accuracy of your model greatly depends on the provided data.</a:t>
            </a:r>
            <a:endParaRPr lang="en-US"/>
          </a:p>
          <a:p>
            <a:endParaRPr lang="en-US">
              <a:cs typeface="Calibri"/>
            </a:endParaRPr>
          </a:p>
          <a:p>
            <a:r>
              <a:rPr lang="en-US">
                <a:cs typeface="Calibri"/>
              </a:rPr>
              <a:t>If the model does not have enough data to train on, it will not be able to make good enough predictions. </a:t>
            </a:r>
          </a:p>
          <a:p>
            <a:endParaRPr lang="en-US">
              <a:cs typeface="Calibri"/>
            </a:endParaRPr>
          </a:p>
          <a:p>
            <a:r>
              <a:rPr lang="en-US">
                <a:cs typeface="Calibri"/>
              </a:rPr>
              <a:t>Similarly,if the data is biased or sqwed, the predicted outcome will also be biased. </a:t>
            </a:r>
          </a:p>
          <a:p>
            <a:endParaRPr lang="en-US">
              <a:cs typeface="Calibri"/>
            </a:endParaRPr>
          </a:p>
          <a:p>
            <a:r>
              <a:rPr lang="en-US">
                <a:cs typeface="Calibri"/>
              </a:rPr>
              <a:t>Lets say that your for example are training a model to determine the likelihood of a person committing a crime but your data only contain individuals convicted of a crime from a specific demographic group. Doing so will create a biased model, as the model has been trained that this specific group is more likely to commit a crime although the data may not be representative of the larger picture.</a:t>
            </a:r>
          </a:p>
          <a:p>
            <a:endParaRPr lang="en-US">
              <a:cs typeface="Calibri"/>
            </a:endParaRPr>
          </a:p>
          <a:p>
            <a:r>
              <a:rPr lang="en-US">
                <a:cs typeface="Calibri"/>
              </a:rPr>
              <a:t>In this step we want to make sure to capture as much data and make our dataset as wide as possible to make sure our model accurately can account for any known variance.</a:t>
            </a:r>
          </a:p>
        </p:txBody>
      </p:sp>
      <p:sp>
        <p:nvSpPr>
          <p:cNvPr id="4" name="Slide Number Placeholder 3"/>
          <p:cNvSpPr>
            <a:spLocks noGrp="1"/>
          </p:cNvSpPr>
          <p:nvPr>
            <p:ph type="sldNum" sz="quarter" idx="5"/>
          </p:nvPr>
        </p:nvSpPr>
        <p:spPr/>
        <p:txBody>
          <a:bodyPr/>
          <a:lstStyle/>
          <a:p>
            <a:fld id="{D2A8C7E6-4584-054C-AEAD-6AF719C4E7B7}" type="slidenum">
              <a:rPr lang="en-US" smtClean="0"/>
              <a:t>23</a:t>
            </a:fld>
            <a:endParaRPr lang="en-US"/>
          </a:p>
        </p:txBody>
      </p:sp>
    </p:spTree>
    <p:extLst>
      <p:ext uri="{BB962C8B-B14F-4D97-AF65-F5344CB8AC3E}">
        <p14:creationId xmlns:p14="http://schemas.microsoft.com/office/powerpoint/2010/main" val="3917867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you've collected your data, we want to divide it.</a:t>
            </a:r>
          </a:p>
          <a:p>
            <a:endParaRPr lang="en-US">
              <a:cs typeface="Calibri"/>
            </a:endParaRPr>
          </a:p>
          <a:p>
            <a:r>
              <a:rPr lang="en-US">
                <a:cs typeface="Calibri"/>
              </a:rPr>
              <a:t>A common practice when working with especially supervised learning, is to split your dataset in to two buckets, usually at a ratio of 70 and 30%. </a:t>
            </a:r>
          </a:p>
          <a:p>
            <a:r>
              <a:rPr lang="en-US">
                <a:cs typeface="Calibri"/>
              </a:rPr>
              <a:t>70% of your data will be used to train your model, while the remaining 30%, which the model is not aware of, will be used to evaluate the model to determine how accurate it is in predicting a gven outcome.</a:t>
            </a:r>
          </a:p>
          <a:p>
            <a:endParaRPr lang="en-US">
              <a:cs typeface="Calibri"/>
            </a:endParaRPr>
          </a:p>
          <a:p>
            <a:r>
              <a:rPr lang="en-US">
                <a:cs typeface="Calibri"/>
              </a:rPr>
              <a:t>We will see how this is done in practice once we start coding with ML.NET in just a little bit</a:t>
            </a:r>
          </a:p>
        </p:txBody>
      </p:sp>
      <p:sp>
        <p:nvSpPr>
          <p:cNvPr id="4" name="Slide Number Placeholder 3"/>
          <p:cNvSpPr>
            <a:spLocks noGrp="1"/>
          </p:cNvSpPr>
          <p:nvPr>
            <p:ph type="sldNum" sz="quarter" idx="5"/>
          </p:nvPr>
        </p:nvSpPr>
        <p:spPr/>
        <p:txBody>
          <a:bodyPr/>
          <a:lstStyle/>
          <a:p>
            <a:fld id="{D2A8C7E6-4584-054C-AEAD-6AF719C4E7B7}" type="slidenum">
              <a:rPr lang="en-US" smtClean="0"/>
              <a:t>24</a:t>
            </a:fld>
            <a:endParaRPr lang="en-US"/>
          </a:p>
        </p:txBody>
      </p:sp>
    </p:spTree>
    <p:extLst>
      <p:ext uri="{BB962C8B-B14F-4D97-AF65-F5344CB8AC3E}">
        <p14:creationId xmlns:p14="http://schemas.microsoft.com/office/powerpoint/2010/main" val="2404013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Machine Learning algorithms are very very picky. They do not like dirty data, and they only work on float vectors. Thus we are tasked with the job of transforming our data before we can have our machine learning algorithms work on it. This is a very important step, as this is where we ensure data quality going in.</a:t>
            </a:r>
          </a:p>
          <a:p>
            <a:endParaRPr lang="en-US">
              <a:cs typeface="Calibri"/>
            </a:endParaRPr>
          </a:p>
          <a:p>
            <a:r>
              <a:rPr lang="en-US">
                <a:cs typeface="Calibri"/>
              </a:rPr>
              <a:t>Common things that we normally would like to do here is to replace any missing values in a data column, or normalize variables to a value between 0 and 1. We also want to make sure to transform non-float values to floats. We can do this with for example a technique called Categorical OneHotEncoding. OneHotEncoding takes a non-float value variable, say for example the make of a car in a dataset, and creates additional binary columns, say IsMazda (with a value of 0 or 1), IsAudi (</a:t>
            </a:r>
            <a:r>
              <a:rPr lang="en-US"/>
              <a:t>with a value of </a:t>
            </a:r>
            <a:r>
              <a:rPr lang="en-US">
                <a:cs typeface="Calibri"/>
              </a:rPr>
              <a:t>0 or 1) and so forth. </a:t>
            </a:r>
          </a:p>
          <a:p>
            <a:endParaRPr lang="en-US">
              <a:cs typeface="Calibri"/>
            </a:endParaRPr>
          </a:p>
          <a:p>
            <a:r>
              <a:rPr lang="en-US">
                <a:cs typeface="Calibri"/>
              </a:rPr>
              <a:t>This offers a huge performance boost for the machine learning algorithms and transforms the data to a language that the algorithm can understand and work on.</a:t>
            </a:r>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25</a:t>
            </a:fld>
            <a:endParaRPr lang="en-US"/>
          </a:p>
        </p:txBody>
      </p:sp>
    </p:spTree>
    <p:extLst>
      <p:ext uri="{BB962C8B-B14F-4D97-AF65-F5344CB8AC3E}">
        <p14:creationId xmlns:p14="http://schemas.microsoft.com/office/powerpoint/2010/main" val="3949195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 have your data in a neat and clean format, it's time to train your model.</a:t>
            </a:r>
          </a:p>
          <a:p>
            <a:endParaRPr lang="en-US">
              <a:cs typeface="Calibri"/>
            </a:endParaRPr>
          </a:p>
          <a:p>
            <a:r>
              <a:rPr lang="en-US">
                <a:cs typeface="Calibri"/>
              </a:rPr>
              <a:t>Training your model basically means choosing which algorithm you want to use when attempting to fit your data. There are tons of alternatives out there, some are better than others in different scenarios, you may for example want to use an average perceptron for binary classification cases, while other are available for clustering or regression. At first, it can seem very daunting to know what algorithm to chose here, and I would just like to make a couple of quick notes on that.</a:t>
            </a:r>
          </a:p>
          <a:p>
            <a:endParaRPr lang="en-US">
              <a:cs typeface="Calibri"/>
            </a:endParaRPr>
          </a:p>
          <a:p>
            <a:r>
              <a:rPr lang="en-US">
                <a:cs typeface="Calibri"/>
              </a:rPr>
              <a:t>Firstly, this process involves a lot of trial and error – once you have trained your model, you will be able to measure how accurate it is, and if need be, you can just go back and chose another algorithm.</a:t>
            </a:r>
          </a:p>
          <a:p>
            <a:r>
              <a:rPr lang="en-US">
                <a:cs typeface="Calibri"/>
              </a:rPr>
              <a:t>Secondly, the Microsoft documentation is very useful to help you navigate which algorithm to chose in which scenario</a:t>
            </a:r>
          </a:p>
          <a:p>
            <a:r>
              <a:rPr lang="en-US">
                <a:cs typeface="Calibri"/>
              </a:rPr>
              <a:t>Third and lastly, techniques such as </a:t>
            </a:r>
            <a:r>
              <a:rPr lang="en-US" err="1">
                <a:cs typeface="Calibri"/>
              </a:rPr>
              <a:t>AutoML</a:t>
            </a:r>
            <a:r>
              <a:rPr lang="en-US">
                <a:cs typeface="Calibri"/>
              </a:rPr>
              <a:t> which ML.NET support, completely elevates this process as it will automatically discover which learning algorithm best fits your dataset.</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26</a:t>
            </a:fld>
            <a:endParaRPr lang="en-US"/>
          </a:p>
        </p:txBody>
      </p:sp>
    </p:spTree>
    <p:extLst>
      <p:ext uri="{BB962C8B-B14F-4D97-AF65-F5344CB8AC3E}">
        <p14:creationId xmlns:p14="http://schemas.microsoft.com/office/powerpoint/2010/main" val="1660976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We need to measure the accuracy of our model so we know if we need to improve it</a:t>
            </a:r>
          </a:p>
          <a:p>
            <a:r>
              <a:rPr lang="en-US">
                <a:cs typeface="Calibri"/>
              </a:rPr>
              <a:t>- We use our test data set to do this</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27</a:t>
            </a:fld>
            <a:endParaRPr lang="en-US"/>
          </a:p>
        </p:txBody>
      </p:sp>
    </p:spTree>
    <p:extLst>
      <p:ext uri="{BB962C8B-B14F-4D97-AF65-F5344CB8AC3E}">
        <p14:creationId xmlns:p14="http://schemas.microsoft.com/office/powerpoint/2010/main" val="4126662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We need to measure the accuracy of our model so we know if we need to improve it</a:t>
            </a:r>
          </a:p>
          <a:p>
            <a:r>
              <a:rPr lang="en-US">
                <a:cs typeface="Calibri"/>
              </a:rPr>
              <a:t>- We use our test data set to do this</a:t>
            </a:r>
          </a:p>
          <a:p>
            <a:r>
              <a:rPr lang="en-US">
                <a:cs typeface="Calibri"/>
              </a:rPr>
              <a:t>- Precision and Recall</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28</a:t>
            </a:fld>
            <a:endParaRPr lang="en-US"/>
          </a:p>
        </p:txBody>
      </p:sp>
    </p:spTree>
    <p:extLst>
      <p:ext uri="{BB962C8B-B14F-4D97-AF65-F5344CB8AC3E}">
        <p14:creationId xmlns:p14="http://schemas.microsoft.com/office/powerpoint/2010/main" val="1499082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Once you're happy with the accuracy of your model, it's time to put it to work. </a:t>
            </a:r>
          </a:p>
          <a:p>
            <a:r>
              <a:rPr lang="en-US">
                <a:cs typeface="Calibri"/>
              </a:rPr>
              <a:t>This is one of the beauties with ML.NET, as it allows us in minutes to deploy out model as part of an ASP.NET Core application, an Azure Function or integrate it in other ways in to your existing .NET application.</a:t>
            </a:r>
          </a:p>
          <a:p>
            <a:endParaRPr lang="en-US">
              <a:cs typeface="Calibri"/>
            </a:endParaRPr>
          </a:p>
          <a:p>
            <a:r>
              <a:rPr lang="en-US">
                <a:cs typeface="Calibri"/>
              </a:rPr>
              <a:t>Once the model is in operation, it is important to monitor the performance of the model and iteratively evaluate and improve it with more data as needed.  </a:t>
            </a:r>
          </a:p>
          <a:p>
            <a:r>
              <a:rPr lang="en-US">
                <a:cs typeface="Calibri"/>
              </a:rPr>
              <a:t>A good example of this would for example monitor which e-mails a user manually labels as spam, so that your model is able to detect this in the future.</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29</a:t>
            </a:fld>
            <a:endParaRPr lang="en-US"/>
          </a:p>
        </p:txBody>
      </p:sp>
    </p:spTree>
    <p:extLst>
      <p:ext uri="{BB962C8B-B14F-4D97-AF65-F5344CB8AC3E}">
        <p14:creationId xmlns:p14="http://schemas.microsoft.com/office/powerpoint/2010/main" val="2644605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if we apply this workflow to ML.NET, how would it look?</a:t>
            </a:r>
          </a:p>
        </p:txBody>
      </p:sp>
      <p:sp>
        <p:nvSpPr>
          <p:cNvPr id="4" name="Slide Number Placeholder 3"/>
          <p:cNvSpPr>
            <a:spLocks noGrp="1"/>
          </p:cNvSpPr>
          <p:nvPr>
            <p:ph type="sldNum" sz="quarter" idx="5"/>
          </p:nvPr>
        </p:nvSpPr>
        <p:spPr/>
        <p:txBody>
          <a:bodyPr/>
          <a:lstStyle/>
          <a:p>
            <a:fld id="{D2A8C7E6-4584-054C-AEAD-6AF719C4E7B7}" type="slidenum">
              <a:rPr lang="en-US" smtClean="0"/>
              <a:t>30</a:t>
            </a:fld>
            <a:endParaRPr lang="en-US"/>
          </a:p>
        </p:txBody>
      </p:sp>
    </p:spTree>
    <p:extLst>
      <p:ext uri="{BB962C8B-B14F-4D97-AF65-F5344CB8AC3E}">
        <p14:creationId xmlns:p14="http://schemas.microsoft.com/office/powerpoint/2010/main" val="1519159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solve this problem, and to enable .NET Developers to take advantage of the opportunities AI and Machine Learning offers, Microsoft spent a ton of time into developing ML.NET and releasing it to the public.</a:t>
            </a:r>
          </a:p>
          <a:p>
            <a:r>
              <a:rPr lang="en-US">
                <a:cs typeface="Calibri"/>
              </a:rPr>
              <a:t>ML.NET is an open source library that runs anywhere, on Windows, Linux or Mac. If you would like, you are able to contribute yourself by submitting pull requests or issues to their Github repo.</a:t>
            </a:r>
          </a:p>
          <a:p>
            <a:endParaRPr lang="en-US">
              <a:cs typeface="Calibri"/>
            </a:endParaRPr>
          </a:p>
          <a:p>
            <a:r>
              <a:rPr lang="en-US">
                <a:cs typeface="Calibri"/>
              </a:rPr>
              <a:t>A key differentiator from other Machine Learning products in Microsoft's catalogue is that it allows developers to build custom machine learning models, as opposed to pre-trained models offered by Azure Cognitive Services. The framework is also extensible, meaning that you don't need to train all your models in ML.NET before using them, but you can also leverage pre-trained models you may get from the internet.</a:t>
            </a:r>
          </a:p>
          <a:p>
            <a:endParaRPr lang="en-US">
              <a:cs typeface="Calibri"/>
            </a:endParaRPr>
          </a:p>
          <a:p>
            <a:r>
              <a:rPr lang="en-US">
                <a:cs typeface="Calibri"/>
              </a:rPr>
              <a:t>ML.NET was released in preview last year at MS Build 2018, and was just relased for general availability at Build 2019. A really exciting feature that was just </a:t>
            </a:r>
            <a:r>
              <a:rPr lang="en-US"/>
              <a:t>announced</a:t>
            </a:r>
            <a:r>
              <a:rPr lang="en-US">
                <a:cs typeface="Calibri"/>
              </a:rPr>
              <a:t>, and currently is in preview is </a:t>
            </a:r>
            <a:r>
              <a:rPr lang="en-US" err="1">
                <a:cs typeface="Calibri"/>
              </a:rPr>
              <a:t>AutoML</a:t>
            </a:r>
            <a:r>
              <a:rPr lang="en-US">
                <a:cs typeface="Calibri"/>
              </a:rPr>
              <a:t>, which really makes the learning curve to pick up Machine Learning a lot less steep. </a:t>
            </a:r>
          </a:p>
          <a:p>
            <a:endParaRPr lang="en-US">
              <a:cs typeface="Calibri"/>
            </a:endParaRPr>
          </a:p>
          <a:p>
            <a:r>
              <a:rPr lang="en-US">
                <a:cs typeface="Calibri"/>
              </a:rPr>
              <a:t>I had the pleasure to try this out myself just the other week, and I was blown away with how simple it was to use. </a:t>
            </a:r>
          </a:p>
          <a:p>
            <a:r>
              <a:rPr lang="en-US">
                <a:cs typeface="Calibri"/>
              </a:rPr>
              <a:t>I'll get into why this is so important later in the presentation, and we will hopefully have time to review this in todays demo.</a:t>
            </a:r>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31</a:t>
            </a:fld>
            <a:endParaRPr lang="en-US"/>
          </a:p>
        </p:txBody>
      </p:sp>
    </p:spTree>
    <p:extLst>
      <p:ext uri="{BB962C8B-B14F-4D97-AF65-F5344CB8AC3E}">
        <p14:creationId xmlns:p14="http://schemas.microsoft.com/office/powerpoint/2010/main" val="1978388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ML.NET can do tons of stuff. Just to mention a few we can do sentiment analysis, production recommendation, price predictions and so forth.</a:t>
            </a:r>
          </a:p>
          <a:p>
            <a:r>
              <a:rPr lang="en-US">
                <a:cs typeface="Calibri"/>
              </a:rPr>
              <a:t>A note to emphasize, and what I like about ML.NET is that it focuses on the business problems at hand, rather than directly diving in to the machine learning task or algorithm you would like to use.</a:t>
            </a:r>
          </a:p>
          <a:p>
            <a:endParaRPr lang="en-US">
              <a:cs typeface="Calibri"/>
            </a:endParaRPr>
          </a:p>
          <a:p>
            <a:r>
              <a:rPr lang="en-US">
                <a:cs typeface="Calibri"/>
              </a:rPr>
              <a:t>I will touch upon the difference between Machine Learning and Deep Learning later in this talk, but an important note to make at this stage is that we are currently only able to utilize pre-trained Deep learning models in ML.NET, thus we are not able to train them ourselves. </a:t>
            </a:r>
          </a:p>
          <a:p>
            <a:endParaRPr lang="en-US">
              <a:cs typeface="Calibri"/>
            </a:endParaRPr>
          </a:p>
          <a:p>
            <a:r>
              <a:rPr lang="en-US">
                <a:cs typeface="Calibri"/>
              </a:rPr>
              <a:t>This means that although computer vision is supported in ML.NET, you are not able to train your own models to do so, but rather have to rely on third-party pre-trained models. </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32</a:t>
            </a:fld>
            <a:endParaRPr lang="en-US"/>
          </a:p>
        </p:txBody>
      </p:sp>
    </p:spTree>
    <p:extLst>
      <p:ext uri="{BB962C8B-B14F-4D97-AF65-F5344CB8AC3E}">
        <p14:creationId xmlns:p14="http://schemas.microsoft.com/office/powerpoint/2010/main" val="2858035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a:t>
            </a:fld>
            <a:endParaRPr lang="en-US"/>
          </a:p>
        </p:txBody>
      </p:sp>
    </p:spTree>
    <p:extLst>
      <p:ext uri="{BB962C8B-B14F-4D97-AF65-F5344CB8AC3E}">
        <p14:creationId xmlns:p14="http://schemas.microsoft.com/office/powerpoint/2010/main" val="1116193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Machine Learning and AI landscape is very competitive. There is a flora of available options out there, depending on your needs and ML.NET is just one of many options.</a:t>
            </a:r>
          </a:p>
          <a:p>
            <a:endParaRPr lang="en-US"/>
          </a:p>
          <a:p>
            <a:r>
              <a:rPr lang="en-US"/>
              <a:t>Some of you may be familiar with Azure Machine Learning Studio or Azure Machine Learning Service, you may find this product to the left in this slide together with Azure Cognitive Services. These technologies are in general easier to get started with, but offers you less control as in particular Azure Cognitive Services, which pre-dominantly offers pre-trained models that you pay to utilize. </a:t>
            </a:r>
          </a:p>
          <a:p>
            <a:endParaRPr lang="en-US"/>
          </a:p>
          <a:p>
            <a:r>
              <a:rPr lang="en-US"/>
              <a:t>This may be great for many scenarios, but if you ever want to build a custom model based on your own data, those services will not be enough.</a:t>
            </a:r>
          </a:p>
          <a:p>
            <a:endParaRPr lang="en-US"/>
          </a:p>
          <a:p>
            <a:r>
              <a:rPr lang="en-US"/>
              <a:t>This is where products such as ML.NET comes in to play, which allows you to build completely custom machine learning models. </a:t>
            </a:r>
          </a:p>
          <a:p>
            <a:r>
              <a:rPr lang="en-US">
                <a:cs typeface="Calibri"/>
              </a:rPr>
              <a:t>Although slightly more difficult to master, they provide you with the control needed in many real-world scenarios.</a:t>
            </a:r>
          </a:p>
          <a:p>
            <a:endParaRPr lang="en-US"/>
          </a:p>
          <a:p>
            <a:r>
              <a:rPr lang="en-US"/>
              <a:t>You may also find other products in this space such as Scikit learn and TensorFlow, which is Google's flagship product for deep learning. </a:t>
            </a:r>
          </a:p>
          <a:p>
            <a:r>
              <a:rPr lang="en-US">
                <a:cs typeface="Calibri"/>
              </a:rPr>
              <a:t>We will touch upon this later in this talk, but you can actually use a deep learning model from TensorFlow with ML.NET. </a:t>
            </a:r>
          </a:p>
          <a:p>
            <a:endParaRPr lang="en-US">
              <a:cs typeface="Calibri"/>
            </a:endParaRPr>
          </a:p>
          <a:p>
            <a:r>
              <a:rPr lang="en-US">
                <a:cs typeface="Calibri"/>
              </a:rPr>
              <a:t>This is made possible by an open-standard called ONNX, which is backed by Google, Microsoft and Facebook.</a:t>
            </a:r>
          </a:p>
        </p:txBody>
      </p:sp>
      <p:sp>
        <p:nvSpPr>
          <p:cNvPr id="4" name="Slide Number Placeholder 3"/>
          <p:cNvSpPr>
            <a:spLocks noGrp="1"/>
          </p:cNvSpPr>
          <p:nvPr>
            <p:ph type="sldNum" sz="quarter" idx="5"/>
          </p:nvPr>
        </p:nvSpPr>
        <p:spPr/>
        <p:txBody>
          <a:bodyPr/>
          <a:lstStyle/>
          <a:p>
            <a:fld id="{D2A8C7E6-4584-054C-AEAD-6AF719C4E7B7}" type="slidenum">
              <a:rPr lang="en-US" smtClean="0"/>
              <a:t>33</a:t>
            </a:fld>
            <a:endParaRPr lang="en-US"/>
          </a:p>
        </p:txBody>
      </p:sp>
    </p:spTree>
    <p:extLst>
      <p:ext uri="{BB962C8B-B14F-4D97-AF65-F5344CB8AC3E}">
        <p14:creationId xmlns:p14="http://schemas.microsoft.com/office/powerpoint/2010/main" val="609514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if we take the Machine Learning context and look at how each part of it can be translated to the features and functionality of ML.NET, what do we get.</a:t>
            </a:r>
          </a:p>
          <a:p>
            <a:r>
              <a:rPr lang="en-US">
                <a:cs typeface="+mn-lt"/>
              </a:rPr>
              <a:t>Firstly, given that we have identified our problem and gathered our data, we can load it using a number of different ways...</a:t>
            </a:r>
          </a:p>
          <a:p>
            <a:endParaRPr lang="en-US">
              <a:cs typeface="Calibri"/>
            </a:endParaRPr>
          </a:p>
          <a:p>
            <a:r>
              <a:rPr lang="en-US">
                <a:cs typeface="Calibri"/>
              </a:rPr>
              <a:t>We can then transform it...</a:t>
            </a:r>
          </a:p>
          <a:p>
            <a:endParaRPr lang="en-US">
              <a:cs typeface="Calibri"/>
            </a:endParaRPr>
          </a:p>
          <a:p>
            <a:r>
              <a:rPr lang="en-US">
                <a:cs typeface="Calibri"/>
              </a:rPr>
              <a:t>And finally select a trainer and evaluate it.</a:t>
            </a:r>
          </a:p>
          <a:p>
            <a:endParaRPr lang="en-US">
              <a:cs typeface="Calibri"/>
            </a:endParaRPr>
          </a:p>
          <a:p>
            <a:r>
              <a:rPr lang="en-US">
                <a:cs typeface="Calibri"/>
              </a:rPr>
              <a:t>The functionality to do all of these operations resides on something called the MLContext which is a ML.NET construct. The object, holds all of the namespaces or catalogus of features needed to train your model.</a:t>
            </a:r>
          </a:p>
          <a:p>
            <a:r>
              <a:rPr lang="en-US">
                <a:cs typeface="Calibri"/>
              </a:rPr>
              <a:t>Using the MLContext we can create data processing and training pipelines, on which we can append transformers and trainers of our chosing.</a:t>
            </a:r>
          </a:p>
          <a:p>
            <a:r>
              <a:rPr lang="en-US">
                <a:cs typeface="Calibri"/>
              </a:rPr>
              <a:t>The final model is then saved as a .zip file, which we can deploy to whereever we like, e.g. blob storage or include as part of an application.</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34</a:t>
            </a:fld>
            <a:endParaRPr lang="en-US"/>
          </a:p>
        </p:txBody>
      </p:sp>
    </p:spTree>
    <p:extLst>
      <p:ext uri="{BB962C8B-B14F-4D97-AF65-F5344CB8AC3E}">
        <p14:creationId xmlns:p14="http://schemas.microsoft.com/office/powerpoint/2010/main" val="4058118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are we going to talk about today?</a:t>
            </a:r>
            <a:endParaRPr lang="sv-SE">
              <a:cs typeface="Calibri"/>
            </a:endParaRPr>
          </a:p>
          <a:p>
            <a:endParaRPr lang="en-US">
              <a:cs typeface="Calibri"/>
            </a:endParaRPr>
          </a:p>
          <a:p>
            <a:r>
              <a:rPr lang="en-US">
                <a:cs typeface="Calibri"/>
              </a:rPr>
              <a:t>We are going to get started with looking at ML.NET and it's history and then fairly quickly transition in to uncovering the concepts behind the buzzwords Machine Learning and Deep Learning. </a:t>
            </a:r>
          </a:p>
          <a:p>
            <a:r>
              <a:rPr lang="en-US">
                <a:cs typeface="Calibri"/>
              </a:rPr>
              <a:t>Although ML.NET makes Machine Learning a lot easier to perform, it is important to know some of the basics to follow along in discussions as well as when building out your code base.</a:t>
            </a:r>
          </a:p>
          <a:p>
            <a:endParaRPr lang="en-US">
              <a:cs typeface="Calibri"/>
            </a:endParaRPr>
          </a:p>
          <a:p>
            <a:r>
              <a:rPr lang="en-US">
                <a:cs typeface="Calibri"/>
              </a:rPr>
              <a:t>Once we have a good understanding of the concepts, we will take a step back and look at the overall machine learning workflow that we can use to train our own model.</a:t>
            </a:r>
          </a:p>
          <a:p>
            <a:endParaRPr lang="en-US">
              <a:cs typeface="Calibri"/>
            </a:endParaRPr>
          </a:p>
          <a:p>
            <a:r>
              <a:rPr lang="en-US">
                <a:cs typeface="Calibri"/>
              </a:rPr>
              <a:t>My hope is that we will spend about half of this talk on doing some live coding, where we will be training our own model using the framework.</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38</a:t>
            </a:fld>
            <a:endParaRPr lang="en-US"/>
          </a:p>
        </p:txBody>
      </p:sp>
    </p:spTree>
    <p:extLst>
      <p:ext uri="{BB962C8B-B14F-4D97-AF65-F5344CB8AC3E}">
        <p14:creationId xmlns:p14="http://schemas.microsoft.com/office/powerpoint/2010/main" val="3996516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39</a:t>
            </a:fld>
            <a:endParaRPr lang="en-US"/>
          </a:p>
        </p:txBody>
      </p:sp>
    </p:spTree>
    <p:extLst>
      <p:ext uri="{BB962C8B-B14F-4D97-AF65-F5344CB8AC3E}">
        <p14:creationId xmlns:p14="http://schemas.microsoft.com/office/powerpoint/2010/main" val="24912554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nl-NL" sz="1200" b="0" i="0" kern="1200">
                <a:solidFill>
                  <a:schemeClr val="tx1"/>
                </a:solidFill>
                <a:effectLst/>
                <a:latin typeface="+mn-lt"/>
                <a:ea typeface="+mn-ea"/>
                <a:cs typeface="+mn-cs"/>
              </a:rPr>
              <a:t>Bank fraud </a:t>
            </a:r>
          </a:p>
          <a:p>
            <a:pPr marL="171450" indent="-171450">
              <a:buFontTx/>
              <a:buChar char="-"/>
            </a:pPr>
            <a:r>
              <a:rPr lang="nl-NL" sz="1200" b="0" i="0" kern="1200">
                <a:solidFill>
                  <a:schemeClr val="tx1"/>
                </a:solidFill>
                <a:effectLst/>
                <a:latin typeface="+mn-lt"/>
                <a:ea typeface="+mn-ea"/>
                <a:cs typeface="+mn-cs"/>
              </a:rPr>
              <a:t>Washington DC – giving a fine if you speed through an intersection </a:t>
            </a:r>
          </a:p>
          <a:p>
            <a:pPr marL="171450" indent="-171450">
              <a:buFontTx/>
              <a:buChar char="-"/>
            </a:pPr>
            <a:r>
              <a:rPr lang="nl-NL" sz="1200" b="0" i="0" kern="1200">
                <a:solidFill>
                  <a:schemeClr val="tx1"/>
                </a:solidFill>
                <a:effectLst/>
                <a:latin typeface="+mn-lt"/>
                <a:ea typeface="+mn-ea"/>
                <a:cs typeface="+mn-cs"/>
              </a:rPr>
              <a:t>Tolls or real time monitoring of traffic patterns</a:t>
            </a:r>
          </a:p>
          <a:p>
            <a:pPr marL="171450" indent="-171450">
              <a:buFontTx/>
              <a:buChar char="-"/>
            </a:pPr>
            <a:r>
              <a:rPr lang="nl-NL" sz="1200" b="0" i="0" kern="1200">
                <a:solidFill>
                  <a:schemeClr val="tx1"/>
                </a:solidFill>
                <a:effectLst/>
                <a:latin typeface="+mn-lt"/>
                <a:ea typeface="+mn-ea"/>
                <a:cs typeface="+mn-cs"/>
              </a:rPr>
              <a:t>Predicitve maintenance </a:t>
            </a:r>
          </a:p>
          <a:p>
            <a:pPr marL="171450" indent="-171450">
              <a:buFontTx/>
              <a:buChar char="-"/>
            </a:pPr>
            <a:r>
              <a:rPr lang="nl-NL" sz="1200" b="0" i="0" kern="1200">
                <a:solidFill>
                  <a:schemeClr val="tx1"/>
                </a:solidFill>
                <a:effectLst/>
                <a:latin typeface="+mn-lt"/>
                <a:ea typeface="+mn-ea"/>
                <a:cs typeface="+mn-cs"/>
              </a:rPr>
              <a:t>Industrial factories and monitoring of pressure valves or processers (one would normally include IoT Edge in this scenario</a:t>
            </a:r>
          </a:p>
          <a:p>
            <a:pPr marL="171450" indent="-171450">
              <a:buFontTx/>
              <a:buChar char="-"/>
            </a:pPr>
            <a:r>
              <a:rPr lang="nl-NL" sz="1200" b="0" i="0" kern="1200">
                <a:solidFill>
                  <a:schemeClr val="tx1"/>
                </a:solidFill>
                <a:effectLst/>
                <a:latin typeface="+mn-lt"/>
                <a:ea typeface="+mn-ea"/>
                <a:cs typeface="+mn-cs"/>
              </a:rPr>
              <a:t>Autonomous cars, start, stop and turn based on live feeds</a:t>
            </a:r>
            <a:r>
              <a:rPr lang="en-US" sz="1200" b="0" i="0" kern="1200">
                <a:solidFill>
                  <a:schemeClr val="tx1"/>
                </a:solidFill>
                <a:effectLst/>
                <a:latin typeface="+mn-lt"/>
                <a:ea typeface="+mn-ea"/>
                <a:cs typeface="+mn-cs"/>
              </a:rPr>
              <a:t>q	a</a:t>
            </a:r>
            <a:endParaRPr lang="nl-NL" sz="1200" b="0" i="0" kern="1200">
              <a:solidFill>
                <a:schemeClr val="tx1"/>
              </a:solidFill>
              <a:effectLst/>
              <a:latin typeface="+mn-lt"/>
              <a:ea typeface="+mn-ea"/>
              <a:cs typeface="+mn-cs"/>
            </a:endParaRP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40</a:t>
            </a:fld>
            <a:endParaRPr lang="en-US"/>
          </a:p>
        </p:txBody>
      </p:sp>
    </p:spTree>
    <p:extLst>
      <p:ext uri="{BB962C8B-B14F-4D97-AF65-F5344CB8AC3E}">
        <p14:creationId xmlns:p14="http://schemas.microsoft.com/office/powerpoint/2010/main" val="3462526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a:t>Three pillars</a:t>
            </a:r>
          </a:p>
          <a:p>
            <a:pPr marL="171450" indent="-171450">
              <a:buFontTx/>
              <a:buChar char="-"/>
            </a:pPr>
            <a:r>
              <a:rPr lang="en-US"/>
              <a:t>What is a stream really made up off?</a:t>
            </a:r>
          </a:p>
        </p:txBody>
      </p:sp>
      <p:sp>
        <p:nvSpPr>
          <p:cNvPr id="4" name="Slide Number Placeholder 3"/>
          <p:cNvSpPr>
            <a:spLocks noGrp="1"/>
          </p:cNvSpPr>
          <p:nvPr>
            <p:ph type="sldNum" sz="quarter" idx="5"/>
          </p:nvPr>
        </p:nvSpPr>
        <p:spPr/>
        <p:txBody>
          <a:bodyPr/>
          <a:lstStyle/>
          <a:p>
            <a:fld id="{D2A8C7E6-4584-054C-AEAD-6AF719C4E7B7}" type="slidenum">
              <a:rPr lang="en-US" smtClean="0"/>
              <a:t>41</a:t>
            </a:fld>
            <a:endParaRPr lang="en-US"/>
          </a:p>
        </p:txBody>
      </p:sp>
    </p:spTree>
    <p:extLst>
      <p:ext uri="{BB962C8B-B14F-4D97-AF65-F5344CB8AC3E}">
        <p14:creationId xmlns:p14="http://schemas.microsoft.com/office/powerpoint/2010/main" val="1818582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A8C7E6-4584-054C-AEAD-6AF719C4E7B7}" type="slidenum">
              <a:rPr lang="en-US" smtClean="0"/>
              <a:t>42</a:t>
            </a:fld>
            <a:endParaRPr lang="en-US"/>
          </a:p>
        </p:txBody>
      </p:sp>
    </p:spTree>
    <p:extLst>
      <p:ext uri="{BB962C8B-B14F-4D97-AF65-F5344CB8AC3E}">
        <p14:creationId xmlns:p14="http://schemas.microsoft.com/office/powerpoint/2010/main" val="2473613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cs typeface="Calibri" panose="020F0502020204030204"/>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46</a:t>
            </a:fld>
            <a:endParaRPr lang="en-US"/>
          </a:p>
        </p:txBody>
      </p:sp>
    </p:spTree>
    <p:extLst>
      <p:ext uri="{BB962C8B-B14F-4D97-AF65-F5344CB8AC3E}">
        <p14:creationId xmlns:p14="http://schemas.microsoft.com/office/powerpoint/2010/main" val="2457036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a:t>Microsoft Quiz</a:t>
            </a:r>
          </a:p>
          <a:p>
            <a:pPr marL="171450" indent="-171450">
              <a:buFontTx/>
              <a:buChar char="-"/>
            </a:pPr>
            <a:r>
              <a:rPr lang="en-US"/>
              <a:t>PBI</a:t>
            </a:r>
          </a:p>
          <a:p>
            <a:pPr marL="171450" indent="-171450">
              <a:buFontTx/>
              <a:buChar char="-"/>
            </a:pPr>
            <a:r>
              <a:rPr lang="en-US"/>
              <a:t>Azure Functions</a:t>
            </a:r>
          </a:p>
          <a:p>
            <a:pPr marL="171450" indent="-171450">
              <a:buFontTx/>
              <a:buChar char="-"/>
            </a:pPr>
            <a:r>
              <a:rPr lang="en-US"/>
              <a:t>Blob Storage</a:t>
            </a:r>
          </a:p>
          <a:p>
            <a:pPr marL="171450" indent="-171450">
              <a:buFontTx/>
              <a:buChar char="-"/>
            </a:pPr>
            <a:r>
              <a:rPr lang="en-US" err="1"/>
              <a:t>EventHub</a:t>
            </a:r>
            <a:endParaRPr lang="en-US"/>
          </a:p>
          <a:p>
            <a:pPr marL="171450" indent="-171450">
              <a:buFontTx/>
              <a:buChar char="-"/>
            </a:pPr>
            <a:r>
              <a:rPr lang="en-US"/>
              <a:t>SQL Server</a:t>
            </a:r>
          </a:p>
          <a:p>
            <a:pPr marL="171450" indent="-171450">
              <a:buFontTx/>
              <a:buChar char="-"/>
            </a:pPr>
            <a:r>
              <a:rPr lang="en-US"/>
              <a:t>Table storage</a:t>
            </a:r>
          </a:p>
          <a:p>
            <a:pPr marL="171450" indent="-171450">
              <a:buFontTx/>
              <a:buChar char="-"/>
            </a:pPr>
            <a:r>
              <a:rPr lang="en-US" err="1"/>
              <a:t>MessageBus</a:t>
            </a:r>
            <a:endParaRPr lang="en-US"/>
          </a:p>
          <a:p>
            <a:pPr marL="171450" indent="-171450">
              <a:buFontTx/>
              <a:buChar char="-"/>
            </a:pPr>
            <a:r>
              <a:rPr lang="en-US"/>
              <a:t>Data Lake</a:t>
            </a:r>
          </a:p>
        </p:txBody>
      </p:sp>
      <p:sp>
        <p:nvSpPr>
          <p:cNvPr id="4" name="Slide Number Placeholder 3"/>
          <p:cNvSpPr>
            <a:spLocks noGrp="1"/>
          </p:cNvSpPr>
          <p:nvPr>
            <p:ph type="sldNum" sz="quarter" idx="5"/>
          </p:nvPr>
        </p:nvSpPr>
        <p:spPr/>
        <p:txBody>
          <a:bodyPr/>
          <a:lstStyle/>
          <a:p>
            <a:fld id="{D2A8C7E6-4584-054C-AEAD-6AF719C4E7B7}" type="slidenum">
              <a:rPr lang="en-US" smtClean="0"/>
              <a:t>48</a:t>
            </a:fld>
            <a:endParaRPr lang="en-US"/>
          </a:p>
        </p:txBody>
      </p:sp>
    </p:spTree>
    <p:extLst>
      <p:ext uri="{BB962C8B-B14F-4D97-AF65-F5344CB8AC3E}">
        <p14:creationId xmlns:p14="http://schemas.microsoft.com/office/powerpoint/2010/main" val="1978516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 Every data we stream needs to have a timestamp associated with it</a:t>
            </a:r>
          </a:p>
          <a:p>
            <a:r>
              <a:rPr lang="en-US"/>
              <a:t>- We can either use the application timestamp or just use a system timestamp as it enters</a:t>
            </a:r>
            <a:endParaRPr lang="en-US">
              <a:cs typeface="Calibri" panose="020F0502020204030204"/>
            </a:endParaRPr>
          </a:p>
          <a:p>
            <a:r>
              <a:rPr lang="en-US">
                <a:cs typeface="Calibri" panose="020F0502020204030204"/>
              </a:rPr>
              <a:t>- Windows basically creates a table which we can query</a:t>
            </a:r>
          </a:p>
          <a:p>
            <a:r>
              <a:rPr lang="en-US">
                <a:cs typeface="Calibri" panose="020F0502020204030204"/>
              </a:rPr>
              <a:t>- Difference between time of arrival and application time (!)</a:t>
            </a:r>
          </a:p>
        </p:txBody>
      </p:sp>
      <p:sp>
        <p:nvSpPr>
          <p:cNvPr id="4" name="Slide Number Placeholder 3"/>
          <p:cNvSpPr>
            <a:spLocks noGrp="1"/>
          </p:cNvSpPr>
          <p:nvPr>
            <p:ph type="sldNum" sz="quarter" idx="5"/>
          </p:nvPr>
        </p:nvSpPr>
        <p:spPr/>
        <p:txBody>
          <a:bodyPr/>
          <a:lstStyle/>
          <a:p>
            <a:fld id="{D2A8C7E6-4584-054C-AEAD-6AF719C4E7B7}" type="slidenum">
              <a:rPr lang="en-US" smtClean="0"/>
              <a:t>49</a:t>
            </a:fld>
            <a:endParaRPr lang="en-US"/>
          </a:p>
        </p:txBody>
      </p:sp>
    </p:spTree>
    <p:extLst>
      <p:ext uri="{BB962C8B-B14F-4D97-AF65-F5344CB8AC3E}">
        <p14:creationId xmlns:p14="http://schemas.microsoft.com/office/powerpoint/2010/main" val="695252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4</a:t>
            </a:fld>
            <a:endParaRPr lang="en-US"/>
          </a:p>
        </p:txBody>
      </p:sp>
    </p:spTree>
    <p:extLst>
      <p:ext uri="{BB962C8B-B14F-4D97-AF65-F5344CB8AC3E}">
        <p14:creationId xmlns:p14="http://schemas.microsoft.com/office/powerpoint/2010/main" val="1741985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FontTx/>
              <a:buNone/>
            </a:pPr>
            <a:r>
              <a:rPr lang="sv-SE"/>
              <a:t>You can group your data in to temporal windows in order to perform the analysis on the </a:t>
            </a:r>
            <a:r>
              <a:rPr lang="sv-SE" err="1"/>
              <a:t>moving</a:t>
            </a:r>
            <a:r>
              <a:rPr lang="sv-SE"/>
              <a:t> data </a:t>
            </a:r>
            <a:r>
              <a:rPr lang="sv-SE" err="1"/>
              <a:t>stream</a:t>
            </a:r>
            <a:r>
              <a:rPr lang="sv-SE"/>
              <a:t>.</a:t>
            </a:r>
          </a:p>
          <a:p>
            <a:pPr marL="0" indent="0">
              <a:buFontTx/>
              <a:buNone/>
            </a:pPr>
            <a:endParaRPr lang="sv-SE"/>
          </a:p>
          <a:p>
            <a:pPr marL="0" indent="0">
              <a:buFontTx/>
              <a:buNone/>
            </a:pPr>
            <a:r>
              <a:rPr lang="sv-SE"/>
              <a:t>A tumbling window splits the analysis in non-overlapping equal size temporal windows</a:t>
            </a:r>
          </a:p>
          <a:p>
            <a:pPr marL="0" indent="0">
              <a:buFontTx/>
              <a:buNone/>
            </a:pPr>
            <a:r>
              <a:rPr lang="sv-SE"/>
              <a:t>A tumbling window is very usefult to for example answer the question Tell m e the count of tweets for every 10 seconds internval</a:t>
            </a:r>
          </a:p>
        </p:txBody>
      </p:sp>
      <p:sp>
        <p:nvSpPr>
          <p:cNvPr id="4" name="Slide Number Placeholder 3"/>
          <p:cNvSpPr>
            <a:spLocks noGrp="1"/>
          </p:cNvSpPr>
          <p:nvPr>
            <p:ph type="sldNum" sz="quarter" idx="5"/>
          </p:nvPr>
        </p:nvSpPr>
        <p:spPr/>
        <p:txBody>
          <a:bodyPr/>
          <a:lstStyle/>
          <a:p>
            <a:fld id="{D2A8C7E6-4584-054C-AEAD-6AF719C4E7B7}" type="slidenum">
              <a:rPr lang="en-US" smtClean="0"/>
              <a:t>50</a:t>
            </a:fld>
            <a:endParaRPr lang="en-US"/>
          </a:p>
        </p:txBody>
      </p:sp>
    </p:spTree>
    <p:extLst>
      <p:ext uri="{BB962C8B-B14F-4D97-AF65-F5344CB8AC3E}">
        <p14:creationId xmlns:p14="http://schemas.microsoft.com/office/powerpoint/2010/main" val="2934060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indent="-171450">
              <a:buFontTx/>
              <a:buChar char="-"/>
            </a:pPr>
            <a:r>
              <a:rPr lang="en-US"/>
              <a:t>Every 5 seconds tell me the count of tweets we have over the last 10 seconds</a:t>
            </a:r>
          </a:p>
          <a:p>
            <a:pPr marL="171450" indent="-171450">
              <a:buFontTx/>
              <a:buChar char="-"/>
            </a:pPr>
            <a:r>
              <a:rPr lang="en-US"/>
              <a:t>Smooths out the trends of the data</a:t>
            </a:r>
          </a:p>
          <a:p>
            <a:pPr marL="171450" indent="-171450">
              <a:buFontTx/>
              <a:buChar char="-"/>
            </a:pPr>
            <a:r>
              <a:rPr lang="en-US"/>
              <a:t>Windows overlap</a:t>
            </a:r>
          </a:p>
          <a:p>
            <a:pPr marL="171450" indent="-171450">
              <a:buFontTx/>
              <a:buChar char="-"/>
            </a:pPr>
            <a:r>
              <a:rPr lang="en-US"/>
              <a:t>An event can fall between two distinct windows</a:t>
            </a:r>
          </a:p>
        </p:txBody>
      </p:sp>
      <p:sp>
        <p:nvSpPr>
          <p:cNvPr id="4" name="Slide Number Placeholder 3"/>
          <p:cNvSpPr>
            <a:spLocks noGrp="1"/>
          </p:cNvSpPr>
          <p:nvPr>
            <p:ph type="sldNum" sz="quarter" idx="5"/>
          </p:nvPr>
        </p:nvSpPr>
        <p:spPr/>
        <p:txBody>
          <a:bodyPr/>
          <a:lstStyle/>
          <a:p>
            <a:fld id="{D2A8C7E6-4584-054C-AEAD-6AF719C4E7B7}" type="slidenum">
              <a:rPr lang="en-US" smtClean="0"/>
              <a:t>51</a:t>
            </a:fld>
            <a:endParaRPr lang="en-US"/>
          </a:p>
        </p:txBody>
      </p:sp>
    </p:spTree>
    <p:extLst>
      <p:ext uri="{BB962C8B-B14F-4D97-AF65-F5344CB8AC3E}">
        <p14:creationId xmlns:p14="http://schemas.microsoft.com/office/powerpoint/2010/main" val="2817563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 Give me the count of tweets for all topics  which are tweeted more than 10 times in the last 10 seconds</a:t>
            </a:r>
          </a:p>
        </p:txBody>
      </p:sp>
      <p:sp>
        <p:nvSpPr>
          <p:cNvPr id="4" name="Slide Number Placeholder 3"/>
          <p:cNvSpPr>
            <a:spLocks noGrp="1"/>
          </p:cNvSpPr>
          <p:nvPr>
            <p:ph type="sldNum" sz="quarter" idx="5"/>
          </p:nvPr>
        </p:nvSpPr>
        <p:spPr/>
        <p:txBody>
          <a:bodyPr/>
          <a:lstStyle/>
          <a:p>
            <a:fld id="{D2A8C7E6-4584-054C-AEAD-6AF719C4E7B7}" type="slidenum">
              <a:rPr lang="en-US" smtClean="0"/>
              <a:t>52</a:t>
            </a:fld>
            <a:endParaRPr lang="en-US"/>
          </a:p>
        </p:txBody>
      </p:sp>
    </p:spTree>
    <p:extLst>
      <p:ext uri="{BB962C8B-B14F-4D97-AF65-F5344CB8AC3E}">
        <p14:creationId xmlns:p14="http://schemas.microsoft.com/office/powerpoint/2010/main" val="22406716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This is the basic structure of Azure Stream Analytics SQL</a:t>
            </a:r>
          </a:p>
          <a:p>
            <a:endParaRPr lang="en-US">
              <a:cs typeface="Calibri"/>
            </a:endParaRPr>
          </a:p>
          <a:p>
            <a:r>
              <a:rPr lang="en-US">
                <a:cs typeface="Calibri"/>
              </a:rPr>
              <a:t>Notice the following</a:t>
            </a:r>
          </a:p>
          <a:p>
            <a:r>
              <a:rPr lang="en-US">
                <a:cs typeface="Calibri"/>
              </a:rPr>
              <a:t>1. We select into something, from something (egress and ingress)</a:t>
            </a:r>
          </a:p>
          <a:p>
            <a:r>
              <a:rPr lang="en-US">
                <a:cs typeface="Calibri"/>
              </a:rPr>
              <a:t>2. We normally group by a temporal window for any aggregation functions</a:t>
            </a:r>
          </a:p>
          <a:p>
            <a:r>
              <a:rPr lang="en-US">
                <a:cs typeface="Calibri"/>
              </a:rPr>
              <a:t>3. The events are normally in an object structure. We can access properties or arrays on the objects easily</a:t>
            </a:r>
          </a:p>
        </p:txBody>
      </p:sp>
      <p:sp>
        <p:nvSpPr>
          <p:cNvPr id="4" name="Slide Number Placeholder 3"/>
          <p:cNvSpPr>
            <a:spLocks noGrp="1"/>
          </p:cNvSpPr>
          <p:nvPr>
            <p:ph type="sldNum" sz="quarter" idx="5"/>
          </p:nvPr>
        </p:nvSpPr>
        <p:spPr/>
        <p:txBody>
          <a:bodyPr/>
          <a:lstStyle/>
          <a:p>
            <a:fld id="{D2A8C7E6-4584-054C-AEAD-6AF719C4E7B7}" type="slidenum">
              <a:rPr lang="en-US" smtClean="0"/>
              <a:t>54</a:t>
            </a:fld>
            <a:endParaRPr lang="en-US"/>
          </a:p>
        </p:txBody>
      </p:sp>
    </p:spTree>
    <p:extLst>
      <p:ext uri="{BB962C8B-B14F-4D97-AF65-F5344CB8AC3E}">
        <p14:creationId xmlns:p14="http://schemas.microsoft.com/office/powerpoint/2010/main" val="872986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 what are we going to talk about today?</a:t>
            </a:r>
            <a:endParaRPr lang="sv-SE">
              <a:cs typeface="Calibri"/>
            </a:endParaRPr>
          </a:p>
          <a:p>
            <a:endParaRPr lang="en-US">
              <a:cs typeface="Calibri"/>
            </a:endParaRPr>
          </a:p>
          <a:p>
            <a:r>
              <a:rPr lang="en-US">
                <a:cs typeface="Calibri"/>
              </a:rPr>
              <a:t>We are going to get started with looking at ML.NET and it's history and then fairly quickly transition in to uncovering the concepts behind the buzzwords Machine Learning and Deep Learning. </a:t>
            </a:r>
          </a:p>
          <a:p>
            <a:r>
              <a:rPr lang="en-US">
                <a:cs typeface="Calibri"/>
              </a:rPr>
              <a:t>Although ML.NET makes Machine Learning a lot easier to perform, it is important to know some of the basics to follow along in discussions as well as when building out your code base.</a:t>
            </a:r>
          </a:p>
          <a:p>
            <a:endParaRPr lang="en-US">
              <a:cs typeface="Calibri"/>
            </a:endParaRPr>
          </a:p>
          <a:p>
            <a:r>
              <a:rPr lang="en-US">
                <a:cs typeface="Calibri"/>
              </a:rPr>
              <a:t>Once we have a good understanding of the concepts, we will take a step back and look at the overall machine learning workflow that we can use to train our own model.</a:t>
            </a:r>
          </a:p>
          <a:p>
            <a:endParaRPr lang="en-US">
              <a:cs typeface="Calibri"/>
            </a:endParaRPr>
          </a:p>
          <a:p>
            <a:r>
              <a:rPr lang="en-US">
                <a:cs typeface="Calibri"/>
              </a:rPr>
              <a:t>My hope is that we will spend about half of this talk on doing some live coding, where we will be training our own model using the framework.</a:t>
            </a:r>
          </a:p>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62</a:t>
            </a:fld>
            <a:endParaRPr lang="en-US"/>
          </a:p>
        </p:txBody>
      </p:sp>
    </p:spTree>
    <p:extLst>
      <p:ext uri="{BB962C8B-B14F-4D97-AF65-F5344CB8AC3E}">
        <p14:creationId xmlns:p14="http://schemas.microsoft.com/office/powerpoint/2010/main" val="2025593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63</a:t>
            </a:fld>
            <a:endParaRPr lang="en-US"/>
          </a:p>
        </p:txBody>
      </p:sp>
    </p:spTree>
    <p:extLst>
      <p:ext uri="{BB962C8B-B14F-4D97-AF65-F5344CB8AC3E}">
        <p14:creationId xmlns:p14="http://schemas.microsoft.com/office/powerpoint/2010/main" val="34535036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64</a:t>
            </a:fld>
            <a:endParaRPr lang="en-US"/>
          </a:p>
        </p:txBody>
      </p:sp>
    </p:spTree>
    <p:extLst>
      <p:ext uri="{BB962C8B-B14F-4D97-AF65-F5344CB8AC3E}">
        <p14:creationId xmlns:p14="http://schemas.microsoft.com/office/powerpoint/2010/main" val="3602019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65</a:t>
            </a:fld>
            <a:endParaRPr lang="en-US"/>
          </a:p>
        </p:txBody>
      </p:sp>
    </p:spTree>
    <p:extLst>
      <p:ext uri="{BB962C8B-B14F-4D97-AF65-F5344CB8AC3E}">
        <p14:creationId xmlns:p14="http://schemas.microsoft.com/office/powerpoint/2010/main" val="169851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5</a:t>
            </a:fld>
            <a:endParaRPr lang="en-US"/>
          </a:p>
        </p:txBody>
      </p:sp>
    </p:spTree>
    <p:extLst>
      <p:ext uri="{BB962C8B-B14F-4D97-AF65-F5344CB8AC3E}">
        <p14:creationId xmlns:p14="http://schemas.microsoft.com/office/powerpoint/2010/main" val="2636855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6</a:t>
            </a:fld>
            <a:endParaRPr lang="en-US"/>
          </a:p>
        </p:txBody>
      </p:sp>
    </p:spTree>
    <p:extLst>
      <p:ext uri="{BB962C8B-B14F-4D97-AF65-F5344CB8AC3E}">
        <p14:creationId xmlns:p14="http://schemas.microsoft.com/office/powerpoint/2010/main" val="644156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8C7E6-4584-054C-AEAD-6AF719C4E7B7}" type="slidenum">
              <a:rPr lang="en-US" smtClean="0"/>
              <a:t>7</a:t>
            </a:fld>
            <a:endParaRPr lang="en-US"/>
          </a:p>
        </p:txBody>
      </p:sp>
    </p:spTree>
    <p:extLst>
      <p:ext uri="{BB962C8B-B14F-4D97-AF65-F5344CB8AC3E}">
        <p14:creationId xmlns:p14="http://schemas.microsoft.com/office/powerpoint/2010/main" val="4059057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8C7E6-4584-054C-AEAD-6AF719C4E7B7}" type="slidenum">
              <a:rPr lang="en-US" smtClean="0"/>
              <a:t>11</a:t>
            </a:fld>
            <a:endParaRPr lang="en-US"/>
          </a:p>
        </p:txBody>
      </p:sp>
    </p:spTree>
    <p:extLst>
      <p:ext uri="{BB962C8B-B14F-4D97-AF65-F5344CB8AC3E}">
        <p14:creationId xmlns:p14="http://schemas.microsoft.com/office/powerpoint/2010/main" val="2697157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D2A8C7E6-4584-054C-AEAD-6AF719C4E7B7}" type="slidenum">
              <a:rPr lang="en-US" smtClean="0"/>
              <a:t>12</a:t>
            </a:fld>
            <a:endParaRPr lang="en-US"/>
          </a:p>
        </p:txBody>
      </p:sp>
    </p:spTree>
    <p:extLst>
      <p:ext uri="{BB962C8B-B14F-4D97-AF65-F5344CB8AC3E}">
        <p14:creationId xmlns:p14="http://schemas.microsoft.com/office/powerpoint/2010/main" val="644411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structions 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6C1503-978F-2F4F-87C7-7B8355F0948E}"/>
              </a:ext>
            </a:extLst>
          </p:cNvPr>
          <p:cNvSpPr/>
          <p:nvPr userDrawn="1"/>
        </p:nvSpPr>
        <p:spPr>
          <a:xfrm>
            <a:off x="6516007" y="2905958"/>
            <a:ext cx="2227944" cy="1569660"/>
          </a:xfrm>
          <a:prstGeom prst="rect">
            <a:avLst/>
          </a:prstGeom>
        </p:spPr>
        <p:txBody>
          <a:bodyPr wrap="square">
            <a:spAutoFit/>
          </a:bodyPr>
          <a:lstStyle/>
          <a:p>
            <a:pPr marL="0" algn="l" defTabSz="914400" rtl="0" eaLnBrk="1" latinLnBrk="0" hangingPunct="1"/>
            <a:r>
              <a:rPr lang="en-US" altLang="en-US" sz="1600" kern="1200">
                <a:solidFill>
                  <a:schemeClr val="tx1"/>
                </a:solidFill>
                <a:latin typeface="Arial" panose="020B0604020202020204" pitchFamily="34" charset="0"/>
                <a:ea typeface="Questrial" charset="0"/>
                <a:cs typeface="Arial" panose="020B0604020202020204" pitchFamily="34" charset="0"/>
              </a:rPr>
              <a:t>*These templates may behave differently, depending on your machine, </a:t>
            </a:r>
            <a:r>
              <a:rPr lang="en-US" altLang="en-US" sz="1600" kern="1200">
                <a:solidFill>
                  <a:schemeClr val="tx1"/>
                </a:solidFill>
                <a:latin typeface="Arial" panose="020B0604020202020204" pitchFamily="34" charset="0"/>
                <a:ea typeface="Arial" charset="0"/>
                <a:cs typeface="Arial" panose="020B0604020202020204" pitchFamily="34" charset="0"/>
              </a:rPr>
              <a:t>operating</a:t>
            </a:r>
            <a:r>
              <a:rPr lang="en-US" altLang="en-US" sz="1600" kern="1200">
                <a:solidFill>
                  <a:schemeClr val="tx1"/>
                </a:solidFill>
                <a:latin typeface="Arial" panose="020B0604020202020204" pitchFamily="34" charset="0"/>
                <a:ea typeface="Questrial" charset="0"/>
                <a:cs typeface="Arial" panose="020B0604020202020204" pitchFamily="34" charset="0"/>
              </a:rPr>
              <a:t> system, and version of Microsoft Office</a:t>
            </a:r>
          </a:p>
        </p:txBody>
      </p:sp>
      <p:sp>
        <p:nvSpPr>
          <p:cNvPr id="9" name="Rectangle 8">
            <a:extLst>
              <a:ext uri="{FF2B5EF4-FFF2-40B4-BE49-F238E27FC236}">
                <a16:creationId xmlns:a16="http://schemas.microsoft.com/office/drawing/2014/main" id="{8E5CE4CB-35F0-534D-AB2C-23E4236C9FEC}"/>
              </a:ext>
            </a:extLst>
          </p:cNvPr>
          <p:cNvSpPr/>
          <p:nvPr userDrawn="1"/>
        </p:nvSpPr>
        <p:spPr>
          <a:xfrm>
            <a:off x="0" y="759103"/>
            <a:ext cx="9144000" cy="17697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4DF9D256-451A-F64C-A116-1B160A8B05A3}"/>
              </a:ext>
            </a:extLst>
          </p:cNvPr>
          <p:cNvSpPr txBox="1">
            <a:spLocks/>
          </p:cNvSpPr>
          <p:nvPr userDrawn="1"/>
        </p:nvSpPr>
        <p:spPr>
          <a:xfrm>
            <a:off x="700659" y="1199286"/>
            <a:ext cx="8043292" cy="1472477"/>
          </a:xfrm>
          <a:prstGeom prst="rect">
            <a:avLst/>
          </a:prstGeom>
        </p:spPr>
        <p:txBody>
          <a:bodyPr/>
          <a:lstStyle>
            <a:lvl1pPr algn="l" defTabSz="914400" rtl="0" eaLnBrk="1" latinLnBrk="0" hangingPunct="1">
              <a:lnSpc>
                <a:spcPct val="90000"/>
              </a:lnSpc>
              <a:spcBef>
                <a:spcPct val="0"/>
              </a:spcBef>
              <a:buNone/>
              <a:defRPr sz="2000" b="1" kern="1200" baseline="0">
                <a:solidFill>
                  <a:schemeClr val="tx1"/>
                </a:solidFill>
                <a:latin typeface="+mj-lt"/>
                <a:ea typeface="+mj-ea"/>
                <a:cs typeface="+mj-cs"/>
              </a:defRPr>
            </a:lvl1pPr>
          </a:lstStyle>
          <a:p>
            <a:r>
              <a:rPr lang="en-US" sz="4000" b="0">
                <a:solidFill>
                  <a:schemeClr val="bg1"/>
                </a:solidFill>
                <a:latin typeface="Arial" panose="020B0604020202020204" pitchFamily="34" charset="0"/>
                <a:ea typeface="Arial" charset="0"/>
                <a:cs typeface="Arial" panose="020B0604020202020204" pitchFamily="34" charset="0"/>
              </a:rPr>
              <a:t>Instructions for</a:t>
            </a:r>
            <a:r>
              <a:rPr lang="en-US" sz="4000" b="0" baseline="0">
                <a:solidFill>
                  <a:schemeClr val="bg1"/>
                </a:solidFill>
                <a:latin typeface="Arial" panose="020B0604020202020204" pitchFamily="34" charset="0"/>
                <a:ea typeface="Arial" charset="0"/>
                <a:cs typeface="Arial" panose="020B0604020202020204" pitchFamily="34" charset="0"/>
              </a:rPr>
              <a:t> template</a:t>
            </a:r>
            <a:endParaRPr lang="en-US" sz="4000" b="0">
              <a:solidFill>
                <a:schemeClr val="bg1"/>
              </a:solidFill>
              <a:latin typeface="Arial" panose="020B0604020202020204" pitchFamily="34" charset="0"/>
              <a:ea typeface="Arial" charset="0"/>
              <a:cs typeface="Arial" panose="020B0604020202020204" pitchFamily="34" charset="0"/>
            </a:endParaRPr>
          </a:p>
          <a:p>
            <a:r>
              <a:rPr lang="en-US" sz="4000" b="0">
                <a:solidFill>
                  <a:schemeClr val="bg1"/>
                </a:solidFill>
                <a:latin typeface="Arial" panose="020B0604020202020204" pitchFamily="34" charset="0"/>
                <a:ea typeface="Arial" charset="0"/>
                <a:cs typeface="Arial" panose="020B0604020202020204" pitchFamily="34" charset="0"/>
              </a:rPr>
              <a:t>DELETE</a:t>
            </a:r>
            <a:r>
              <a:rPr lang="en-US" sz="4000" b="0" baseline="0">
                <a:solidFill>
                  <a:schemeClr val="bg1"/>
                </a:solidFill>
                <a:latin typeface="Arial" panose="020B0604020202020204" pitchFamily="34" charset="0"/>
                <a:ea typeface="Arial" charset="0"/>
                <a:cs typeface="Arial" panose="020B0604020202020204" pitchFamily="34" charset="0"/>
              </a:rPr>
              <a:t> THIS PAGE </a:t>
            </a:r>
            <a:endParaRPr lang="en-US" sz="4000" b="0">
              <a:solidFill>
                <a:schemeClr val="bg1"/>
              </a:solidFill>
              <a:latin typeface="Arial" panose="020B0604020202020204" pitchFamily="34" charset="0"/>
              <a:ea typeface="Arial" charset="0"/>
              <a:cs typeface="Arial" panose="020B0604020202020204" pitchFamily="34" charset="0"/>
            </a:endParaRPr>
          </a:p>
        </p:txBody>
      </p:sp>
      <p:sp>
        <p:nvSpPr>
          <p:cNvPr id="17" name="Rectangle 16">
            <a:extLst>
              <a:ext uri="{FF2B5EF4-FFF2-40B4-BE49-F238E27FC236}">
                <a16:creationId xmlns:a16="http://schemas.microsoft.com/office/drawing/2014/main" id="{362A4D02-03B5-BC4F-8AF7-3C5DA4A93375}"/>
              </a:ext>
            </a:extLst>
          </p:cNvPr>
          <p:cNvSpPr/>
          <p:nvPr userDrawn="1"/>
        </p:nvSpPr>
        <p:spPr>
          <a:xfrm>
            <a:off x="700658" y="2763084"/>
            <a:ext cx="5757292" cy="3902222"/>
          </a:xfrm>
          <a:prstGeom prst="rect">
            <a:avLst/>
          </a:prstGeom>
        </p:spPr>
        <p:txBody>
          <a:bodyPr wrap="square">
            <a:spAutoFit/>
          </a:bodyPr>
          <a:lstStyle/>
          <a:p>
            <a:pPr eaLnBrk="1" hangingPunct="1"/>
            <a:r>
              <a:rPr lang="en-US" sz="1600">
                <a:solidFill>
                  <a:schemeClr val="tx1"/>
                </a:solidFill>
                <a:latin typeface="Arial" panose="020B0604020202020204" pitchFamily="34" charset="0"/>
                <a:ea typeface="Arial" charset="0"/>
                <a:cs typeface="Arial" panose="020B0604020202020204" pitchFamily="34" charset="0"/>
              </a:rPr>
              <a:t>Instructions:</a:t>
            </a:r>
          </a:p>
          <a:p>
            <a:pPr eaLnBrk="1" hangingPunct="1"/>
            <a:r>
              <a:rPr lang="en-US" sz="2400" b="1">
                <a:solidFill>
                  <a:schemeClr val="tx1"/>
                </a:solidFill>
                <a:latin typeface="Arial" panose="020B0604020202020204" pitchFamily="34" charset="0"/>
                <a:ea typeface="Arial" charset="0"/>
                <a:cs typeface="Arial" panose="020B0604020202020204" pitchFamily="34" charset="0"/>
              </a:rPr>
              <a:t>Please delete</a:t>
            </a:r>
            <a:r>
              <a:rPr lang="en-US" sz="2400" b="1" baseline="0">
                <a:solidFill>
                  <a:schemeClr val="tx1"/>
                </a:solidFill>
                <a:latin typeface="Arial" panose="020B0604020202020204" pitchFamily="34" charset="0"/>
                <a:ea typeface="Arial" charset="0"/>
                <a:cs typeface="Arial" panose="020B0604020202020204" pitchFamily="34" charset="0"/>
              </a:rPr>
              <a:t> all pages before beginning your slide deck. They are there for preview purposes only.</a:t>
            </a:r>
          </a:p>
          <a:p>
            <a:pPr eaLnBrk="1" hangingPunct="1">
              <a:lnSpc>
                <a:spcPct val="114000"/>
              </a:lnSpc>
              <a:spcAft>
                <a:spcPts val="600"/>
              </a:spcAft>
            </a:pPr>
            <a:br>
              <a:rPr lang="en-US" sz="1600">
                <a:solidFill>
                  <a:schemeClr val="tx1"/>
                </a:solidFill>
                <a:latin typeface="Arial" panose="020B0604020202020204" pitchFamily="34" charset="0"/>
                <a:ea typeface="Arial" charset="0"/>
                <a:cs typeface="Arial" panose="020B0604020202020204" pitchFamily="34" charset="0"/>
              </a:rPr>
            </a:br>
            <a:r>
              <a:rPr lang="en-US" sz="1400">
                <a:solidFill>
                  <a:schemeClr val="tx1"/>
                </a:solidFill>
                <a:latin typeface="Arial" panose="020B0604020202020204" pitchFamily="34" charset="0"/>
                <a:ea typeface="Arial" charset="0"/>
                <a:cs typeface="Arial" panose="020B0604020202020204" pitchFamily="34" charset="0"/>
              </a:rPr>
              <a:t>The fonts are Arial, so you shouldn’t have any issues. If you don’t have Arial,</a:t>
            </a:r>
            <a:r>
              <a:rPr lang="en-US" sz="1400" baseline="0">
                <a:solidFill>
                  <a:schemeClr val="tx1"/>
                </a:solidFill>
                <a:latin typeface="Arial" panose="020B0604020202020204" pitchFamily="34" charset="0"/>
                <a:ea typeface="Arial" charset="0"/>
                <a:cs typeface="Arial" panose="020B0604020202020204" pitchFamily="34" charset="0"/>
              </a:rPr>
              <a:t> please use Helvetica or similar.</a:t>
            </a:r>
            <a:endParaRPr lang="en-US" sz="1400">
              <a:solidFill>
                <a:schemeClr val="tx1"/>
              </a:solidFill>
              <a:latin typeface="Arial" panose="020B0604020202020204" pitchFamily="34" charset="0"/>
              <a:ea typeface="Arial" charset="0"/>
              <a:cs typeface="Arial" panose="020B0604020202020204" pitchFamily="34" charset="0"/>
            </a:endParaRPr>
          </a:p>
          <a:p>
            <a:pPr eaLnBrk="1" hangingPunct="1">
              <a:lnSpc>
                <a:spcPct val="114000"/>
              </a:lnSpc>
              <a:spcAft>
                <a:spcPts val="600"/>
              </a:spcAft>
            </a:pPr>
            <a:r>
              <a:rPr lang="en-US" sz="1400">
                <a:solidFill>
                  <a:schemeClr val="tx1"/>
                </a:solidFill>
                <a:latin typeface="Arial" panose="020B0604020202020204" pitchFamily="34" charset="0"/>
                <a:ea typeface="Arial" charset="0"/>
                <a:cs typeface="Arial" panose="020B0604020202020204" pitchFamily="34" charset="0"/>
              </a:rPr>
              <a:t>To add graphics, drag your graphic to the placeholder on the template, or hit insert</a:t>
            </a:r>
            <a:r>
              <a:rPr lang="en-US" sz="1400" baseline="0">
                <a:solidFill>
                  <a:schemeClr val="tx1"/>
                </a:solidFill>
                <a:latin typeface="Arial" panose="020B0604020202020204" pitchFamily="34" charset="0"/>
                <a:ea typeface="Arial" charset="0"/>
                <a:cs typeface="Arial" panose="020B0604020202020204" pitchFamily="34" charset="0"/>
              </a:rPr>
              <a:t> image. </a:t>
            </a:r>
            <a:r>
              <a:rPr lang="en-US" sz="1400">
                <a:solidFill>
                  <a:schemeClr val="tx1"/>
                </a:solidFill>
                <a:latin typeface="Arial" panose="020B0604020202020204" pitchFamily="34" charset="0"/>
                <a:ea typeface="Arial" charset="0"/>
                <a:cs typeface="Arial" panose="020B0604020202020204" pitchFamily="34" charset="0"/>
              </a:rPr>
              <a:t>You can add or delete</a:t>
            </a:r>
            <a:r>
              <a:rPr lang="en-US" sz="1400" baseline="0">
                <a:solidFill>
                  <a:schemeClr val="tx1"/>
                </a:solidFill>
                <a:latin typeface="Arial" panose="020B0604020202020204" pitchFamily="34" charset="0"/>
                <a:ea typeface="Arial" charset="0"/>
                <a:cs typeface="Arial" panose="020B0604020202020204" pitchFamily="34" charset="0"/>
              </a:rPr>
              <a:t> text boxes if needed. </a:t>
            </a:r>
          </a:p>
          <a:p>
            <a:pPr eaLnBrk="1" hangingPunct="1">
              <a:lnSpc>
                <a:spcPct val="114000"/>
              </a:lnSpc>
              <a:spcAft>
                <a:spcPts val="600"/>
              </a:spcAft>
            </a:pPr>
            <a:r>
              <a:rPr lang="en-US" sz="1400" baseline="0">
                <a:solidFill>
                  <a:schemeClr val="tx1"/>
                </a:solidFill>
                <a:latin typeface="Arial" panose="020B0604020202020204" pitchFamily="34" charset="0"/>
                <a:ea typeface="Arial" charset="0"/>
                <a:cs typeface="Arial" panose="020B0604020202020204" pitchFamily="34" charset="0"/>
              </a:rPr>
              <a:t>Try for at least .5 - .85 inch. margin of white space around the slide to keep your slides from getting too cluttered. </a:t>
            </a:r>
            <a:endParaRPr lang="en-US" altLang="en-US" sz="1400" baseline="0">
              <a:solidFill>
                <a:schemeClr val="tx1"/>
              </a:solidFill>
              <a:latin typeface="Arial" panose="020B0604020202020204" pitchFamily="34" charset="0"/>
              <a:ea typeface="Arial" charset="0"/>
              <a:cs typeface="Arial" panose="020B0604020202020204" pitchFamily="34" charset="0"/>
            </a:endParaRPr>
          </a:p>
          <a:p>
            <a:pPr eaLnBrk="1" hangingPunct="1">
              <a:lnSpc>
                <a:spcPct val="114000"/>
              </a:lnSpc>
              <a:spcAft>
                <a:spcPts val="600"/>
              </a:spcAft>
            </a:pPr>
            <a:r>
              <a:rPr lang="en-US" altLang="en-US" sz="1400" baseline="0">
                <a:solidFill>
                  <a:schemeClr val="tx1"/>
                </a:solidFill>
                <a:latin typeface="Arial" panose="020B0604020202020204" pitchFamily="34" charset="0"/>
                <a:ea typeface="Arial" charset="0"/>
                <a:cs typeface="Arial" panose="020B0604020202020204" pitchFamily="34" charset="0"/>
              </a:rPr>
              <a:t>If you have any issues, please contact marketing @ </a:t>
            </a:r>
            <a:r>
              <a:rPr lang="en-US" altLang="en-US" sz="1400" baseline="0" err="1">
                <a:solidFill>
                  <a:schemeClr val="tx1"/>
                </a:solidFill>
                <a:latin typeface="Arial" panose="020B0604020202020204" pitchFamily="34" charset="0"/>
                <a:ea typeface="Arial" charset="0"/>
                <a:cs typeface="Arial" panose="020B0604020202020204" pitchFamily="34" charset="0"/>
              </a:rPr>
              <a:t>marketing@excella.com</a:t>
            </a:r>
            <a:endParaRPr lang="en-US" altLang="en-US" sz="1400">
              <a:solidFill>
                <a:schemeClr val="tx1"/>
              </a:solidFill>
              <a:latin typeface="Arial" panose="020B0604020202020204" pitchFamily="34" charset="0"/>
              <a:ea typeface="Arial" charset="0"/>
              <a:cs typeface="Arial" panose="020B0604020202020204" pitchFamily="34" charset="0"/>
            </a:endParaRPr>
          </a:p>
        </p:txBody>
      </p:sp>
      <p:sp>
        <p:nvSpPr>
          <p:cNvPr id="18" name="Rectangle 17">
            <a:extLst>
              <a:ext uri="{FF2B5EF4-FFF2-40B4-BE49-F238E27FC236}">
                <a16:creationId xmlns:a16="http://schemas.microsoft.com/office/drawing/2014/main" id="{E3A49419-9215-1847-9EC1-901758766519}"/>
              </a:ext>
            </a:extLst>
          </p:cNvPr>
          <p:cNvSpPr/>
          <p:nvPr userDrawn="1"/>
        </p:nvSpPr>
        <p:spPr>
          <a:xfrm>
            <a:off x="0" y="-825"/>
            <a:ext cx="9144000" cy="965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13BAB212-4178-B241-944C-469C52372D9E}"/>
              </a:ext>
            </a:extLst>
          </p:cNvPr>
          <p:cNvSpPr txBox="1">
            <a:spLocks/>
          </p:cNvSpPr>
          <p:nvPr userDrawn="1"/>
        </p:nvSpPr>
        <p:spPr>
          <a:xfrm>
            <a:off x="1129283" y="183159"/>
            <a:ext cx="9974145" cy="663094"/>
          </a:xfrm>
          <a:prstGeom prst="rect">
            <a:avLst/>
          </a:prstGeom>
        </p:spPr>
        <p:txBody>
          <a:bodyPr/>
          <a:lstStyle>
            <a:lvl1pPr algn="l" defTabSz="914400" rtl="0" eaLnBrk="1" latinLnBrk="0" hangingPunct="1">
              <a:lnSpc>
                <a:spcPct val="90000"/>
              </a:lnSpc>
              <a:spcBef>
                <a:spcPct val="0"/>
              </a:spcBef>
              <a:buNone/>
              <a:defRPr sz="2000" b="1" kern="1200" baseline="0">
                <a:solidFill>
                  <a:schemeClr val="tx1"/>
                </a:solidFill>
                <a:latin typeface="+mj-lt"/>
                <a:ea typeface="+mj-ea"/>
                <a:cs typeface="+mj-cs"/>
              </a:defRPr>
            </a:lvl1pPr>
          </a:lstStyle>
          <a:p>
            <a:r>
              <a:rPr lang="en-US" sz="3600" b="0">
                <a:solidFill>
                  <a:schemeClr val="bg1"/>
                </a:solidFill>
                <a:latin typeface="Arial" panose="020B0604020202020204" pitchFamily="34" charset="0"/>
                <a:ea typeface="Arial" charset="0"/>
                <a:cs typeface="Arial" panose="020B0604020202020204" pitchFamily="34" charset="0"/>
              </a:rPr>
              <a:t>Please download file before editing.</a:t>
            </a:r>
          </a:p>
        </p:txBody>
      </p:sp>
    </p:spTree>
    <p:extLst>
      <p:ext uri="{BB962C8B-B14F-4D97-AF65-F5344CB8AC3E}">
        <p14:creationId xmlns:p14="http://schemas.microsoft.com/office/powerpoint/2010/main" val="814906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and description _ re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75D55C4-68C1-914F-B726-80818FF90E4E}"/>
              </a:ext>
            </a:extLst>
          </p:cNvPr>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Title 1">
            <a:extLst>
              <a:ext uri="{FF2B5EF4-FFF2-40B4-BE49-F238E27FC236}">
                <a16:creationId xmlns:a16="http://schemas.microsoft.com/office/drawing/2014/main" id="{AF05A079-89F2-B146-9B58-5741CCDC033C}"/>
              </a:ext>
            </a:extLst>
          </p:cNvPr>
          <p:cNvSpPr>
            <a:spLocks noGrp="1"/>
          </p:cNvSpPr>
          <p:nvPr>
            <p:ph type="title" hasCustomPrompt="1"/>
          </p:nvPr>
        </p:nvSpPr>
        <p:spPr>
          <a:xfrm>
            <a:off x="1" y="1635446"/>
            <a:ext cx="9144000" cy="1882548"/>
          </a:xfrm>
          <a:prstGeom prst="rect">
            <a:avLst/>
          </a:prstGeom>
        </p:spPr>
        <p:txBody>
          <a:bodyPr anchor="t"/>
          <a:lstStyle>
            <a:lvl1pPr algn="ctr">
              <a:defRPr sz="60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24" name="Text Placeholder 2">
            <a:extLst>
              <a:ext uri="{FF2B5EF4-FFF2-40B4-BE49-F238E27FC236}">
                <a16:creationId xmlns:a16="http://schemas.microsoft.com/office/drawing/2014/main" id="{E6BE5AD8-2144-5041-B509-598E1B3FEFA9}"/>
              </a:ext>
            </a:extLst>
          </p:cNvPr>
          <p:cNvSpPr>
            <a:spLocks noGrp="1"/>
          </p:cNvSpPr>
          <p:nvPr>
            <p:ph type="body" idx="1"/>
          </p:nvPr>
        </p:nvSpPr>
        <p:spPr>
          <a:xfrm>
            <a:off x="1" y="4123059"/>
            <a:ext cx="9144000" cy="749979"/>
          </a:xfrm>
          <a:prstGeom prst="rect">
            <a:avLst/>
          </a:prstGeom>
        </p:spPr>
        <p:txBody>
          <a:bodyPr/>
          <a:lstStyle>
            <a:lvl1pPr marL="0" indent="0" algn="ctr">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5" name="Straight Connector 24">
            <a:extLst>
              <a:ext uri="{FF2B5EF4-FFF2-40B4-BE49-F238E27FC236}">
                <a16:creationId xmlns:a16="http://schemas.microsoft.com/office/drawing/2014/main" id="{008CDA8A-A7C5-844A-B42F-52EE3E6BFD09}"/>
              </a:ext>
            </a:extLst>
          </p:cNvPr>
          <p:cNvCxnSpPr/>
          <p:nvPr userDrawn="1"/>
        </p:nvCxnSpPr>
        <p:spPr>
          <a:xfrm>
            <a:off x="4160521" y="3795352"/>
            <a:ext cx="822960" cy="0"/>
          </a:xfrm>
          <a:prstGeom prst="line">
            <a:avLst/>
          </a:prstGeom>
          <a:ln w="539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5AE81A4-6DF5-6C41-BDDB-0D171E297E63}"/>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0EAAA43A-C138-EF45-9E57-890C3FFBB9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8" name="Subtitle 2">
            <a:extLst>
              <a:ext uri="{FF2B5EF4-FFF2-40B4-BE49-F238E27FC236}">
                <a16:creationId xmlns:a16="http://schemas.microsoft.com/office/drawing/2014/main" id="{FBE30E5E-E59C-C846-920E-28B24FBE37A4}"/>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5425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and description _ charco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30094B3-6C59-2247-BF68-07EBFCD22FB5}"/>
              </a:ext>
            </a:extLst>
          </p:cNvPr>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3" name="Title 1">
            <a:extLst>
              <a:ext uri="{FF2B5EF4-FFF2-40B4-BE49-F238E27FC236}">
                <a16:creationId xmlns:a16="http://schemas.microsoft.com/office/drawing/2014/main" id="{1F97A67E-3807-6845-8E52-45000EC5B851}"/>
              </a:ext>
            </a:extLst>
          </p:cNvPr>
          <p:cNvSpPr>
            <a:spLocks noGrp="1"/>
          </p:cNvSpPr>
          <p:nvPr>
            <p:ph type="title" hasCustomPrompt="1"/>
          </p:nvPr>
        </p:nvSpPr>
        <p:spPr>
          <a:xfrm>
            <a:off x="1" y="1635446"/>
            <a:ext cx="9144000" cy="1882548"/>
          </a:xfrm>
          <a:prstGeom prst="rect">
            <a:avLst/>
          </a:prstGeom>
        </p:spPr>
        <p:txBody>
          <a:bodyPr anchor="t"/>
          <a:lstStyle>
            <a:lvl1pPr algn="ctr">
              <a:defRPr sz="60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24" name="Text Placeholder 2">
            <a:extLst>
              <a:ext uri="{FF2B5EF4-FFF2-40B4-BE49-F238E27FC236}">
                <a16:creationId xmlns:a16="http://schemas.microsoft.com/office/drawing/2014/main" id="{67E4EB1F-1D9E-CE43-B4F9-D54AABC313F5}"/>
              </a:ext>
            </a:extLst>
          </p:cNvPr>
          <p:cNvSpPr>
            <a:spLocks noGrp="1"/>
          </p:cNvSpPr>
          <p:nvPr>
            <p:ph type="body" idx="1"/>
          </p:nvPr>
        </p:nvSpPr>
        <p:spPr>
          <a:xfrm>
            <a:off x="1" y="4123059"/>
            <a:ext cx="9144000" cy="749979"/>
          </a:xfrm>
          <a:prstGeom prst="rect">
            <a:avLst/>
          </a:prstGeom>
        </p:spPr>
        <p:txBody>
          <a:bodyPr/>
          <a:lstStyle>
            <a:lvl1pPr marL="0" indent="0" algn="ctr">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5" name="Straight Connector 24">
            <a:extLst>
              <a:ext uri="{FF2B5EF4-FFF2-40B4-BE49-F238E27FC236}">
                <a16:creationId xmlns:a16="http://schemas.microsoft.com/office/drawing/2014/main" id="{BFA513B2-237E-8344-B829-FC0C082EA374}"/>
              </a:ext>
            </a:extLst>
          </p:cNvPr>
          <p:cNvCxnSpPr/>
          <p:nvPr userDrawn="1"/>
        </p:nvCxnSpPr>
        <p:spPr>
          <a:xfrm>
            <a:off x="4160521" y="3795352"/>
            <a:ext cx="822960" cy="0"/>
          </a:xfrm>
          <a:prstGeom prst="line">
            <a:avLst/>
          </a:prstGeom>
          <a:ln w="539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BBFFB55-9AE8-0C4C-B2AF-BF90598C6F3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65037796-B818-3A4E-8E04-96B063E217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8" name="Subtitle 2">
            <a:extLst>
              <a:ext uri="{FF2B5EF4-FFF2-40B4-BE49-F238E27FC236}">
                <a16:creationId xmlns:a16="http://schemas.microsoft.com/office/drawing/2014/main" id="{4AEA80B4-AEFE-3348-93ED-18ED0AF114E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851885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 section break with box">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CE7837-D2D5-EA43-8F71-D14E9BF68BA8}"/>
              </a:ext>
            </a:extLst>
          </p:cNvPr>
          <p:cNvSpPr/>
          <p:nvPr userDrawn="1"/>
        </p:nvSpPr>
        <p:spPr>
          <a:xfrm>
            <a:off x="0" y="0"/>
            <a:ext cx="9144000" cy="6858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34E2D3BA-A38C-4341-98D9-776947C9DCB4}"/>
              </a:ext>
            </a:extLst>
          </p:cNvPr>
          <p:cNvSpPr>
            <a:spLocks noGrp="1"/>
          </p:cNvSpPr>
          <p:nvPr>
            <p:ph type="title" hasCustomPrompt="1"/>
          </p:nvPr>
        </p:nvSpPr>
        <p:spPr>
          <a:xfrm>
            <a:off x="0" y="2259775"/>
            <a:ext cx="9144000" cy="1844675"/>
          </a:xfrm>
          <a:prstGeom prst="rect">
            <a:avLst/>
          </a:prstGeom>
        </p:spPr>
        <p:txBody>
          <a:bodyPr/>
          <a:lstStyle>
            <a:lvl1pPr algn="ctr">
              <a:defRPr sz="6000"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15" name="Rounded Rectangle 14">
            <a:extLst>
              <a:ext uri="{FF2B5EF4-FFF2-40B4-BE49-F238E27FC236}">
                <a16:creationId xmlns:a16="http://schemas.microsoft.com/office/drawing/2014/main" id="{79D22A20-C350-C843-B033-09BAA80D6B64}"/>
              </a:ext>
            </a:extLst>
          </p:cNvPr>
          <p:cNvSpPr/>
          <p:nvPr userDrawn="1"/>
        </p:nvSpPr>
        <p:spPr>
          <a:xfrm>
            <a:off x="1193007" y="1067562"/>
            <a:ext cx="6757987" cy="4229100"/>
          </a:xfrm>
          <a:prstGeom prst="roundRect">
            <a:avLst>
              <a:gd name="adj" fmla="val 1051"/>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879BBF21-6B5B-F345-850C-D2FDE44BDED8}"/>
              </a:ext>
            </a:extLst>
          </p:cNvPr>
          <p:cNvSpPr/>
          <p:nvPr userDrawn="1"/>
        </p:nvSpPr>
        <p:spPr>
          <a:xfrm>
            <a:off x="2334753" y="4807712"/>
            <a:ext cx="4597400" cy="10033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Text Placeholder 8">
            <a:extLst>
              <a:ext uri="{FF2B5EF4-FFF2-40B4-BE49-F238E27FC236}">
                <a16:creationId xmlns:a16="http://schemas.microsoft.com/office/drawing/2014/main" id="{B1DC4F88-4616-D54F-A5B5-657BC8961F73}"/>
              </a:ext>
            </a:extLst>
          </p:cNvPr>
          <p:cNvSpPr>
            <a:spLocks noGrp="1"/>
          </p:cNvSpPr>
          <p:nvPr>
            <p:ph type="body" sz="quarter" idx="10" hasCustomPrompt="1"/>
          </p:nvPr>
        </p:nvSpPr>
        <p:spPr>
          <a:xfrm>
            <a:off x="2334753" y="5004562"/>
            <a:ext cx="4597400" cy="609600"/>
          </a:xfrm>
          <a:prstGeom prst="rect">
            <a:avLst/>
          </a:prstGeom>
        </p:spPr>
        <p:txBody>
          <a:bodyPr/>
          <a:lstStyle>
            <a:lvl1pPr marL="0" indent="0" algn="ctr">
              <a:buNone/>
              <a:defRPr sz="320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sz="2400">
                <a:solidFill>
                  <a:schemeClr val="bg1"/>
                </a:solidFill>
                <a:latin typeface="Arial" charset="0"/>
                <a:ea typeface="Arial" charset="0"/>
                <a:cs typeface="Arial" charset="0"/>
              </a:defRPr>
            </a:lvl2pPr>
            <a:lvl3pPr>
              <a:defRPr sz="2400">
                <a:solidFill>
                  <a:schemeClr val="bg1"/>
                </a:solidFill>
                <a:latin typeface="Arial" charset="0"/>
                <a:ea typeface="Arial" charset="0"/>
                <a:cs typeface="Arial" charset="0"/>
              </a:defRPr>
            </a:lvl3pPr>
            <a:lvl4pPr>
              <a:defRPr sz="2400">
                <a:solidFill>
                  <a:schemeClr val="bg1"/>
                </a:solidFill>
                <a:latin typeface="Arial" charset="0"/>
                <a:ea typeface="Arial" charset="0"/>
                <a:cs typeface="Arial" charset="0"/>
              </a:defRPr>
            </a:lvl4pPr>
            <a:lvl5pPr>
              <a:defRPr sz="2400">
                <a:solidFill>
                  <a:schemeClr val="bg1"/>
                </a:solidFill>
                <a:latin typeface="Arial" charset="0"/>
                <a:ea typeface="Arial" charset="0"/>
                <a:cs typeface="Arial" charset="0"/>
              </a:defRPr>
            </a:lvl5pPr>
          </a:lstStyle>
          <a:p>
            <a:pPr lvl="0"/>
            <a:r>
              <a:rPr lang="en-US"/>
              <a:t>Secondary Information</a:t>
            </a:r>
          </a:p>
        </p:txBody>
      </p:sp>
      <p:sp>
        <p:nvSpPr>
          <p:cNvPr id="18" name="Rectangle 17">
            <a:extLst>
              <a:ext uri="{FF2B5EF4-FFF2-40B4-BE49-F238E27FC236}">
                <a16:creationId xmlns:a16="http://schemas.microsoft.com/office/drawing/2014/main" id="{0A33D714-F225-404D-8FEC-B6AE39AE1F90}"/>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4A24F9DF-4303-4B4F-8E09-604D200C5A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79D6E446-5F1A-5E47-ACFD-4E42955806F6}"/>
              </a:ext>
            </a:extLst>
          </p:cNvPr>
          <p:cNvSpPr txBox="1">
            <a:spLocks/>
          </p:cNvSpPr>
          <p:nvPr userDrawn="1"/>
        </p:nvSpPr>
        <p:spPr>
          <a:xfrm>
            <a:off x="5957412"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314770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E3212F-487D-CA4F-9394-939E59694F4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4084DB1-45D0-2340-A0F4-2ECB53177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1" name="Subtitle 2">
            <a:extLst>
              <a:ext uri="{FF2B5EF4-FFF2-40B4-BE49-F238E27FC236}">
                <a16:creationId xmlns:a16="http://schemas.microsoft.com/office/drawing/2014/main" id="{8BF01543-2151-DC43-9121-7DA0CB405074}"/>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66606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694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op picture below">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2F776008-01C1-A44D-A640-E13B7DFBD2C5}"/>
              </a:ext>
            </a:extLst>
          </p:cNvPr>
          <p:cNvSpPr>
            <a:spLocks noGrp="1"/>
          </p:cNvSpPr>
          <p:nvPr>
            <p:ph type="pic" sz="quarter" idx="10"/>
          </p:nvPr>
        </p:nvSpPr>
        <p:spPr>
          <a:xfrm>
            <a:off x="0" y="1600200"/>
            <a:ext cx="9144000" cy="483406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p>
        </p:txBody>
      </p:sp>
      <p:sp>
        <p:nvSpPr>
          <p:cNvPr id="15" name="Rectangle 14">
            <a:extLst>
              <a:ext uri="{FF2B5EF4-FFF2-40B4-BE49-F238E27FC236}">
                <a16:creationId xmlns:a16="http://schemas.microsoft.com/office/drawing/2014/main" id="{1ECF4297-8176-3D45-83F8-60C6F912C6D2}"/>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C46CA7AC-2914-9C48-AD0F-FFA5D6FC7A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7" name="Subtitle 2">
            <a:extLst>
              <a:ext uri="{FF2B5EF4-FFF2-40B4-BE49-F238E27FC236}">
                <a16:creationId xmlns:a16="http://schemas.microsoft.com/office/drawing/2014/main" id="{B9F0C935-AEC5-C34F-83C2-FB73C6C9731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9" name="Title 12">
            <a:extLst>
              <a:ext uri="{FF2B5EF4-FFF2-40B4-BE49-F238E27FC236}">
                <a16:creationId xmlns:a16="http://schemas.microsoft.com/office/drawing/2014/main" id="{A672E54C-984D-3D40-BD39-828D29E763D6}"/>
              </a:ext>
            </a:extLst>
          </p:cNvPr>
          <p:cNvSpPr>
            <a:spLocks noGrp="1"/>
          </p:cNvSpPr>
          <p:nvPr>
            <p:ph type="title"/>
          </p:nvPr>
        </p:nvSpPr>
        <p:spPr>
          <a:xfrm>
            <a:off x="831334" y="617046"/>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73614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Top copy below">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EB633790-DF85-6E47-8608-26E380AEB0E3}"/>
              </a:ext>
            </a:extLst>
          </p:cNvPr>
          <p:cNvSpPr>
            <a:spLocks noGrp="1"/>
          </p:cNvSpPr>
          <p:nvPr>
            <p:ph type="pic" sz="quarter" idx="10"/>
          </p:nvPr>
        </p:nvSpPr>
        <p:spPr>
          <a:xfrm>
            <a:off x="0" y="0"/>
            <a:ext cx="9144000" cy="2728913"/>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p>
        </p:txBody>
      </p:sp>
      <p:sp>
        <p:nvSpPr>
          <p:cNvPr id="9" name="Content Placeholder 11">
            <a:extLst>
              <a:ext uri="{FF2B5EF4-FFF2-40B4-BE49-F238E27FC236}">
                <a16:creationId xmlns:a16="http://schemas.microsoft.com/office/drawing/2014/main" id="{75AEB4A2-FA88-D146-9AAC-44950D7CE422}"/>
              </a:ext>
            </a:extLst>
          </p:cNvPr>
          <p:cNvSpPr>
            <a:spLocks noGrp="1"/>
          </p:cNvSpPr>
          <p:nvPr>
            <p:ph sz="quarter" idx="11" hasCustomPrompt="1"/>
          </p:nvPr>
        </p:nvSpPr>
        <p:spPr>
          <a:xfrm>
            <a:off x="728663" y="3716828"/>
            <a:ext cx="7300912" cy="1806573"/>
          </a:xfrm>
          <a:prstGeom prst="rect">
            <a:avLst/>
          </a:prstGeom>
        </p:spPr>
        <p:txBody>
          <a:bodyPr/>
          <a:lstStyle>
            <a:lvl1pPr marL="0" indent="0">
              <a:lnSpc>
                <a:spcPct val="114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0" name="Title 1">
            <a:extLst>
              <a:ext uri="{FF2B5EF4-FFF2-40B4-BE49-F238E27FC236}">
                <a16:creationId xmlns:a16="http://schemas.microsoft.com/office/drawing/2014/main" id="{9183CDC8-5DBB-0A46-B3C3-FB3E6D6B2F06}"/>
              </a:ext>
            </a:extLst>
          </p:cNvPr>
          <p:cNvSpPr>
            <a:spLocks noGrp="1"/>
          </p:cNvSpPr>
          <p:nvPr>
            <p:ph type="title"/>
          </p:nvPr>
        </p:nvSpPr>
        <p:spPr>
          <a:xfrm>
            <a:off x="728663" y="3239193"/>
            <a:ext cx="6215063" cy="400585"/>
          </a:xfrm>
          <a:prstGeom prst="rect">
            <a:avLst/>
          </a:prstGeom>
        </p:spPr>
        <p:txBody>
          <a:bodyPr/>
          <a:lstStyle>
            <a:lvl1pPr>
              <a:defRPr sz="2800" b="1">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17" name="Rectangle 16">
            <a:extLst>
              <a:ext uri="{FF2B5EF4-FFF2-40B4-BE49-F238E27FC236}">
                <a16:creationId xmlns:a16="http://schemas.microsoft.com/office/drawing/2014/main" id="{C2F35241-3585-7B42-B95A-1842098EF6A6}"/>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233D578D-3D91-9F42-A692-E3CA73CC4E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9" name="Subtitle 2">
            <a:extLst>
              <a:ext uri="{FF2B5EF4-FFF2-40B4-BE49-F238E27FC236}">
                <a16:creationId xmlns:a16="http://schemas.microsoft.com/office/drawing/2014/main" id="{BB033F99-3245-024F-ADA7-D3582A11D2E1}"/>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562606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ch dots left with title and cop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75C80F-AC52-D04E-9BE6-D075DDF493FA}"/>
              </a:ext>
            </a:extLst>
          </p:cNvPr>
          <p:cNvPicPr>
            <a:picLocks noChangeAspect="1"/>
          </p:cNvPicPr>
          <p:nvPr userDrawn="1"/>
        </p:nvPicPr>
        <p:blipFill rotWithShape="1">
          <a:blip r:embed="rId2"/>
          <a:srcRect t="17797" b="19774"/>
          <a:stretch/>
        </p:blipFill>
        <p:spPr>
          <a:xfrm rot="5400000">
            <a:off x="-1362994" y="1850232"/>
            <a:ext cx="6854616" cy="3157538"/>
          </a:xfrm>
          <a:prstGeom prst="rect">
            <a:avLst/>
          </a:prstGeom>
        </p:spPr>
      </p:pic>
      <p:sp>
        <p:nvSpPr>
          <p:cNvPr id="11" name="Content Placeholder 11">
            <a:extLst>
              <a:ext uri="{FF2B5EF4-FFF2-40B4-BE49-F238E27FC236}">
                <a16:creationId xmlns:a16="http://schemas.microsoft.com/office/drawing/2014/main" id="{DEF879E4-9EE5-A84E-B59D-AD1A3371E006}"/>
              </a:ext>
            </a:extLst>
          </p:cNvPr>
          <p:cNvSpPr>
            <a:spLocks noGrp="1"/>
          </p:cNvSpPr>
          <p:nvPr>
            <p:ph sz="quarter" idx="11" hasCustomPrompt="1"/>
          </p:nvPr>
        </p:nvSpPr>
        <p:spPr>
          <a:xfrm>
            <a:off x="4443413" y="1512093"/>
            <a:ext cx="4057650" cy="3833813"/>
          </a:xfrm>
          <a:prstGeom prst="rect">
            <a:avLst/>
          </a:prstGeom>
        </p:spPr>
        <p:txBody>
          <a:bodyPr/>
          <a:lstStyle>
            <a:lvl1pPr marL="0" indent="0">
              <a:lnSpc>
                <a:spcPct val="114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4" name="Title 1">
            <a:extLst>
              <a:ext uri="{FF2B5EF4-FFF2-40B4-BE49-F238E27FC236}">
                <a16:creationId xmlns:a16="http://schemas.microsoft.com/office/drawing/2014/main" id="{CA7F297B-3213-D443-85D4-F28CD9CC98D7}"/>
              </a:ext>
            </a:extLst>
          </p:cNvPr>
          <p:cNvSpPr>
            <a:spLocks noGrp="1"/>
          </p:cNvSpPr>
          <p:nvPr>
            <p:ph type="title" hasCustomPrompt="1"/>
          </p:nvPr>
        </p:nvSpPr>
        <p:spPr>
          <a:xfrm>
            <a:off x="342900" y="2350294"/>
            <a:ext cx="3300183" cy="2157413"/>
          </a:xfrm>
          <a:prstGeom prst="rect">
            <a:avLst/>
          </a:prstGeom>
          <a:solidFill>
            <a:schemeClr val="bg1"/>
          </a:solidFill>
        </p:spPr>
        <p:txBody>
          <a:bodyPr anchor="ctr"/>
          <a:lstStyle>
            <a:lvl1pPr algn="ctr">
              <a:defRPr sz="3200" b="1" baseline="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r>
              <a:rPr lang="en-US"/>
              <a:t>Header for this page or title of this section</a:t>
            </a:r>
          </a:p>
        </p:txBody>
      </p:sp>
      <p:sp>
        <p:nvSpPr>
          <p:cNvPr id="18" name="Rectangle 17">
            <a:extLst>
              <a:ext uri="{FF2B5EF4-FFF2-40B4-BE49-F238E27FC236}">
                <a16:creationId xmlns:a16="http://schemas.microsoft.com/office/drawing/2014/main" id="{10EA2E5D-FE9D-B741-9D32-5A2BA524FA9E}"/>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E3509D59-D04C-0844-8FCD-BB64BF2F50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B2AFD524-9751-E34E-A0DA-7E72FE8686F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527152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left picture right">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B7EDB7DE-9C3C-AE40-8583-4A4B3D74B552}"/>
              </a:ext>
            </a:extLst>
          </p:cNvPr>
          <p:cNvSpPr>
            <a:spLocks noGrp="1"/>
          </p:cNvSpPr>
          <p:nvPr>
            <p:ph type="pic" sz="quarter" idx="11"/>
          </p:nvPr>
        </p:nvSpPr>
        <p:spPr>
          <a:xfrm>
            <a:off x="4943475" y="0"/>
            <a:ext cx="4200525" cy="6434268"/>
          </a:xfrm>
          <a:prstGeom prst="rect">
            <a:avLst/>
          </a:prstGeom>
        </p:spPr>
        <p:txBody>
          <a:bodyPr/>
          <a:lstStyle>
            <a:lvl1pPr>
              <a:defRPr b="0" i="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p>
        </p:txBody>
      </p:sp>
      <p:sp>
        <p:nvSpPr>
          <p:cNvPr id="12" name="Title 1">
            <a:extLst>
              <a:ext uri="{FF2B5EF4-FFF2-40B4-BE49-F238E27FC236}">
                <a16:creationId xmlns:a16="http://schemas.microsoft.com/office/drawing/2014/main" id="{DEB6CCA2-8EEF-2847-8E70-5193699676E7}"/>
              </a:ext>
            </a:extLst>
          </p:cNvPr>
          <p:cNvSpPr>
            <a:spLocks noGrp="1"/>
          </p:cNvSpPr>
          <p:nvPr>
            <p:ph type="title" hasCustomPrompt="1"/>
          </p:nvPr>
        </p:nvSpPr>
        <p:spPr>
          <a:xfrm>
            <a:off x="941388" y="1333720"/>
            <a:ext cx="3430588" cy="931424"/>
          </a:xfrm>
          <a:prstGeom prst="rect">
            <a:avLst/>
          </a:prstGeom>
        </p:spPr>
        <p:txBody>
          <a:bodyPr anchor="t"/>
          <a:lstStyle>
            <a:lvl1pPr>
              <a:lnSpc>
                <a:spcPct val="80000"/>
              </a:lnSpc>
              <a:defRPr sz="3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Title or header </a:t>
            </a:r>
            <a:br>
              <a:rPr lang="en-US"/>
            </a:br>
            <a:r>
              <a:rPr lang="en-US"/>
              <a:t>to this page</a:t>
            </a:r>
          </a:p>
        </p:txBody>
      </p:sp>
      <p:sp>
        <p:nvSpPr>
          <p:cNvPr id="14" name="Text Placeholder 14">
            <a:extLst>
              <a:ext uri="{FF2B5EF4-FFF2-40B4-BE49-F238E27FC236}">
                <a16:creationId xmlns:a16="http://schemas.microsoft.com/office/drawing/2014/main" id="{3A44DBC5-2604-6044-B6B0-89600F4458C5}"/>
              </a:ext>
            </a:extLst>
          </p:cNvPr>
          <p:cNvSpPr>
            <a:spLocks noGrp="1"/>
          </p:cNvSpPr>
          <p:nvPr>
            <p:ph type="body" sz="quarter" idx="12" hasCustomPrompt="1"/>
          </p:nvPr>
        </p:nvSpPr>
        <p:spPr>
          <a:xfrm>
            <a:off x="941388" y="2313371"/>
            <a:ext cx="3430588" cy="489176"/>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400" b="1"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Subhead if needed</a:t>
            </a:r>
          </a:p>
        </p:txBody>
      </p:sp>
      <p:sp>
        <p:nvSpPr>
          <p:cNvPr id="16" name="Content Placeholder 11">
            <a:extLst>
              <a:ext uri="{FF2B5EF4-FFF2-40B4-BE49-F238E27FC236}">
                <a16:creationId xmlns:a16="http://schemas.microsoft.com/office/drawing/2014/main" id="{F66882E0-367F-D94E-B8D8-7852C3ACE18A}"/>
              </a:ext>
            </a:extLst>
          </p:cNvPr>
          <p:cNvSpPr>
            <a:spLocks noGrp="1"/>
          </p:cNvSpPr>
          <p:nvPr>
            <p:ph sz="quarter" idx="13" hasCustomPrompt="1"/>
          </p:nvPr>
        </p:nvSpPr>
        <p:spPr>
          <a:xfrm>
            <a:off x="941388" y="2778974"/>
            <a:ext cx="3430587" cy="2274406"/>
          </a:xfrm>
          <a:prstGeom prst="rect">
            <a:avLst/>
          </a:prstGeom>
        </p:spPr>
        <p:txBody>
          <a:bodyPr/>
          <a:lstStyle>
            <a:lvl1pPr marL="0" indent="0">
              <a:lnSpc>
                <a:spcPct val="114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1" name="Rectangle 20">
            <a:extLst>
              <a:ext uri="{FF2B5EF4-FFF2-40B4-BE49-F238E27FC236}">
                <a16:creationId xmlns:a16="http://schemas.microsoft.com/office/drawing/2014/main" id="{01F9CD0E-CB4E-174D-8541-A26492AA1B24}"/>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495FAA32-FC97-2545-9002-56E399D67C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3" name="Subtitle 2">
            <a:extLst>
              <a:ext uri="{FF2B5EF4-FFF2-40B4-BE49-F238E27FC236}">
                <a16:creationId xmlns:a16="http://schemas.microsoft.com/office/drawing/2014/main" id="{FCB8FF8F-4B5B-614D-96D3-7D2544CE74C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415951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py Top Picture below">
    <p:spTree>
      <p:nvGrpSpPr>
        <p:cNvPr id="1" name=""/>
        <p:cNvGrpSpPr/>
        <p:nvPr/>
      </p:nvGrpSpPr>
      <p:grpSpPr>
        <a:xfrm>
          <a:off x="0" y="0"/>
          <a:ext cx="0" cy="0"/>
          <a:chOff x="0" y="0"/>
          <a:chExt cx="0" cy="0"/>
        </a:xfrm>
      </p:grpSpPr>
      <p:sp>
        <p:nvSpPr>
          <p:cNvPr id="5" name="Picture Placeholder 12">
            <a:extLst>
              <a:ext uri="{FF2B5EF4-FFF2-40B4-BE49-F238E27FC236}">
                <a16:creationId xmlns:a16="http://schemas.microsoft.com/office/drawing/2014/main" id="{2DADC304-8F80-E249-95CC-7F11D4996F54}"/>
              </a:ext>
            </a:extLst>
          </p:cNvPr>
          <p:cNvSpPr>
            <a:spLocks noGrp="1"/>
          </p:cNvSpPr>
          <p:nvPr>
            <p:ph type="pic" sz="quarter" idx="11"/>
          </p:nvPr>
        </p:nvSpPr>
        <p:spPr>
          <a:xfrm>
            <a:off x="1" y="3215929"/>
            <a:ext cx="9144000" cy="3218339"/>
          </a:xfrm>
          <a:prstGeom prst="rect">
            <a:avLst/>
          </a:prstGeom>
        </p:spPr>
        <p:txBody>
          <a:bodyPr/>
          <a:lstStyle>
            <a:lvl1pPr>
              <a:defRPr b="0" i="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p>
        </p:txBody>
      </p:sp>
      <p:sp>
        <p:nvSpPr>
          <p:cNvPr id="6" name="Title 1">
            <a:extLst>
              <a:ext uri="{FF2B5EF4-FFF2-40B4-BE49-F238E27FC236}">
                <a16:creationId xmlns:a16="http://schemas.microsoft.com/office/drawing/2014/main" id="{EA9F0B73-0DA6-B344-99CC-BB872D90A6D1}"/>
              </a:ext>
            </a:extLst>
          </p:cNvPr>
          <p:cNvSpPr>
            <a:spLocks noGrp="1"/>
          </p:cNvSpPr>
          <p:nvPr>
            <p:ph type="title" hasCustomPrompt="1"/>
          </p:nvPr>
        </p:nvSpPr>
        <p:spPr>
          <a:xfrm>
            <a:off x="665883" y="689134"/>
            <a:ext cx="7961862" cy="511263"/>
          </a:xfrm>
          <a:prstGeom prst="rect">
            <a:avLst/>
          </a:prstGeom>
        </p:spPr>
        <p:txBody>
          <a:bodyPr anchor="t"/>
          <a:lstStyle>
            <a:lvl1pPr>
              <a:lnSpc>
                <a:spcPct val="80000"/>
              </a:lnSpc>
              <a:defRPr sz="3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Title or header to this page</a:t>
            </a:r>
          </a:p>
        </p:txBody>
      </p:sp>
      <p:sp>
        <p:nvSpPr>
          <p:cNvPr id="7" name="Text Placeholder 3">
            <a:extLst>
              <a:ext uri="{FF2B5EF4-FFF2-40B4-BE49-F238E27FC236}">
                <a16:creationId xmlns:a16="http://schemas.microsoft.com/office/drawing/2014/main" id="{3F6BA97C-BC3D-4B4E-8CD3-1CD949D382EB}"/>
              </a:ext>
            </a:extLst>
          </p:cNvPr>
          <p:cNvSpPr>
            <a:spLocks noGrp="1"/>
          </p:cNvSpPr>
          <p:nvPr>
            <p:ph type="body" sz="quarter" idx="14" hasCustomPrompt="1"/>
          </p:nvPr>
        </p:nvSpPr>
        <p:spPr>
          <a:xfrm>
            <a:off x="665884" y="1200397"/>
            <a:ext cx="7778982" cy="1413028"/>
          </a:xfrm>
          <a:prstGeom prst="rect">
            <a:avLst/>
          </a:prstGeom>
        </p:spPr>
        <p:txBody>
          <a:bodyPr/>
          <a:lstStyle>
            <a:lvl1pPr marL="0" indent="0">
              <a:lnSpc>
                <a:spcPct val="114000"/>
              </a:lnSpc>
              <a:buFontTx/>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000">
                <a:solidFill>
                  <a:schemeClr val="bg2"/>
                </a:solidFill>
              </a:defRPr>
            </a:lvl2pPr>
            <a:lvl3pPr>
              <a:defRPr sz="2000">
                <a:solidFill>
                  <a:schemeClr val="bg2"/>
                </a:solidFill>
              </a:defRPr>
            </a:lvl3pPr>
            <a:lvl4pPr>
              <a:defRPr sz="2000">
                <a:solidFill>
                  <a:schemeClr val="bg2"/>
                </a:solidFill>
              </a:defRPr>
            </a:lvl4pPr>
            <a:lvl5pPr>
              <a:defRPr sz="2000">
                <a:solidFill>
                  <a:schemeClr val="bg2"/>
                </a:solidFill>
              </a:defRPr>
            </a:lvl5pPr>
          </a:lstStyle>
          <a:p>
            <a:pPr marL="228600" marR="0" lvl="0" indent="-228600" algn="l" defTabSz="914400" rtl="0" eaLnBrk="1" fontAlgn="auto" latinLnBrk="0" hangingPunct="1">
              <a:lnSpc>
                <a:spcPct val="90000"/>
              </a:lnSpc>
              <a:spcBef>
                <a:spcPts val="1000"/>
              </a:spcBef>
              <a:spcAft>
                <a:spcPts val="0"/>
              </a:spcAft>
              <a:buClrTx/>
              <a:buSzTx/>
              <a:tabLst/>
              <a:defRPr/>
            </a:pPr>
            <a:r>
              <a:rPr lang="en-US"/>
              <a:t>Lorem ipsum dolor sit </a:t>
            </a:r>
            <a:r>
              <a:rPr lang="en-US" err="1"/>
              <a:t>amet</a:t>
            </a:r>
            <a:r>
              <a:rPr lang="en-US"/>
              <a:t>, </a:t>
            </a:r>
            <a:r>
              <a:rPr lang="en-US" err="1"/>
              <a:t>consectetur</a:t>
            </a:r>
            <a:r>
              <a:rPr lang="en-US"/>
              <a:t> </a:t>
            </a:r>
            <a:r>
              <a:rPr lang="en-US" err="1"/>
              <a:t>adipiscina</a:t>
            </a:r>
            <a:endParaRPr lang="en-US"/>
          </a:p>
          <a:p>
            <a:pPr marL="228600" marR="0" lvl="0" indent="-228600" algn="l" defTabSz="914400" rtl="0" eaLnBrk="1" fontAlgn="auto" latinLnBrk="0" hangingPunct="1">
              <a:lnSpc>
                <a:spcPct val="90000"/>
              </a:lnSpc>
              <a:spcBef>
                <a:spcPts val="1000"/>
              </a:spcBef>
              <a:spcAft>
                <a:spcPts val="0"/>
              </a:spcAft>
              <a:buClrTx/>
              <a:buSzTx/>
              <a:tabLst/>
              <a:defRPr/>
            </a:pPr>
            <a:r>
              <a:rPr lang="en-US" err="1"/>
              <a:t>elit</a:t>
            </a:r>
            <a:r>
              <a:rPr lang="en-US"/>
              <a:t>, </a:t>
            </a:r>
            <a:r>
              <a:rPr lang="en-US" err="1"/>
              <a:t>sed</a:t>
            </a:r>
            <a:r>
              <a:rPr lang="en-US"/>
              <a:t> do </a:t>
            </a:r>
            <a:r>
              <a:rPr lang="en-US" err="1"/>
              <a:t>eisumoae</a:t>
            </a:r>
            <a:r>
              <a:rPr lang="en-US"/>
              <a:t> </a:t>
            </a:r>
            <a:r>
              <a:rPr lang="en-US" err="1"/>
              <a:t>temporl</a:t>
            </a:r>
            <a:r>
              <a:rPr lang="en-US"/>
              <a:t> </a:t>
            </a:r>
            <a:r>
              <a:rPr lang="en-US" err="1"/>
              <a:t>inscidenam</a:t>
            </a:r>
            <a:r>
              <a:rPr lang="en-US"/>
              <a:t> </a:t>
            </a:r>
            <a:r>
              <a:rPr lang="en-US" err="1"/>
              <a:t>dolore</a:t>
            </a:r>
            <a:endParaRPr lang="en-US"/>
          </a:p>
          <a:p>
            <a:pPr marL="228600" marR="0" lvl="0" indent="-228600" algn="l" defTabSz="914400" rtl="0" eaLnBrk="1" fontAlgn="auto" latinLnBrk="0" hangingPunct="1">
              <a:lnSpc>
                <a:spcPct val="90000"/>
              </a:lnSpc>
              <a:spcBef>
                <a:spcPts val="1000"/>
              </a:spcBef>
              <a:spcAft>
                <a:spcPts val="0"/>
              </a:spcAft>
              <a:buClrTx/>
              <a:buSzTx/>
              <a:tabLst/>
              <a:defRPr/>
            </a:pPr>
            <a:r>
              <a:rPr lang="en-US"/>
              <a:t>magna </a:t>
            </a:r>
            <a:r>
              <a:rPr lang="en-US" err="1"/>
              <a:t>aliqua</a:t>
            </a:r>
            <a:r>
              <a:rPr lang="en-US"/>
              <a:t>.</a:t>
            </a:r>
          </a:p>
        </p:txBody>
      </p:sp>
      <p:sp>
        <p:nvSpPr>
          <p:cNvPr id="8" name="Rectangle 7">
            <a:extLst>
              <a:ext uri="{FF2B5EF4-FFF2-40B4-BE49-F238E27FC236}">
                <a16:creationId xmlns:a16="http://schemas.microsoft.com/office/drawing/2014/main" id="{890946F7-7BB2-514F-93D7-523CF519184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48F3F35-35EF-5141-82CE-924FEAC105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1" name="Subtitle 2">
            <a:extLst>
              <a:ext uri="{FF2B5EF4-FFF2-40B4-BE49-F238E27FC236}">
                <a16:creationId xmlns:a16="http://schemas.microsoft.com/office/drawing/2014/main" id="{E172D349-222B-874E-A41D-6199271A031C}"/>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483144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 logo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7D5E50-0590-2F46-A9CE-156B8D6B5877}"/>
              </a:ext>
            </a:extLst>
          </p:cNvPr>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DB169F8-17AA-6A44-AE17-A7C55787D021}"/>
              </a:ext>
            </a:extLst>
          </p:cNvPr>
          <p:cNvSpPr txBox="1"/>
          <p:nvPr userDrawn="1"/>
        </p:nvSpPr>
        <p:spPr>
          <a:xfrm>
            <a:off x="0" y="4296707"/>
            <a:ext cx="9144000" cy="461665"/>
          </a:xfrm>
          <a:prstGeom prst="rect">
            <a:avLst/>
          </a:prstGeom>
          <a:noFill/>
        </p:spPr>
        <p:txBody>
          <a:bodyPr wrap="square" rtlCol="0">
            <a:spAutoFit/>
          </a:bodyPr>
          <a:lstStyle/>
          <a:p>
            <a:pPr lvl="0" algn="ctr"/>
            <a:r>
              <a:rPr lang="en-US" sz="2400" b="0" i="0">
                <a:solidFill>
                  <a:schemeClr val="bg1"/>
                </a:solidFill>
                <a:latin typeface="Arial" charset="0"/>
                <a:ea typeface="Arial" charset="0"/>
                <a:cs typeface="Arial" charset="0"/>
              </a:rPr>
              <a:t>excella.com</a:t>
            </a:r>
            <a:r>
              <a:rPr lang="en-US" sz="2400" b="0" i="0">
                <a:solidFill>
                  <a:schemeClr val="bg2"/>
                </a:solidFill>
                <a:latin typeface="Arial" charset="0"/>
                <a:ea typeface="Arial" charset="0"/>
                <a:cs typeface="Arial" charset="0"/>
              </a:rPr>
              <a:t>  |  </a:t>
            </a:r>
            <a:r>
              <a:rPr lang="en-US" sz="2400" b="0" i="0">
                <a:solidFill>
                  <a:schemeClr val="bg1"/>
                </a:solidFill>
                <a:latin typeface="Arial" charset="0"/>
                <a:ea typeface="Arial" charset="0"/>
                <a:cs typeface="Arial" charset="0"/>
              </a:rPr>
              <a:t>@excellaco</a:t>
            </a:r>
          </a:p>
        </p:txBody>
      </p:sp>
      <p:pic>
        <p:nvPicPr>
          <p:cNvPr id="8" name="Picture 7">
            <a:extLst>
              <a:ext uri="{FF2B5EF4-FFF2-40B4-BE49-F238E27FC236}">
                <a16:creationId xmlns:a16="http://schemas.microsoft.com/office/drawing/2014/main" id="{8B145AC6-DAD9-814B-A3FE-E082BB415E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5243" y="1531098"/>
            <a:ext cx="3633515" cy="3028601"/>
          </a:xfrm>
          <a:prstGeom prst="rect">
            <a:avLst/>
          </a:prstGeom>
        </p:spPr>
      </p:pic>
    </p:spTree>
    <p:extLst>
      <p:ext uri="{BB962C8B-B14F-4D97-AF65-F5344CB8AC3E}">
        <p14:creationId xmlns:p14="http://schemas.microsoft.com/office/powerpoint/2010/main" val="3967835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left Picture right_2">
    <p:spTree>
      <p:nvGrpSpPr>
        <p:cNvPr id="1" name=""/>
        <p:cNvGrpSpPr/>
        <p:nvPr/>
      </p:nvGrpSpPr>
      <p:grpSpPr>
        <a:xfrm>
          <a:off x="0" y="0"/>
          <a:ext cx="0" cy="0"/>
          <a:chOff x="0" y="0"/>
          <a:chExt cx="0" cy="0"/>
        </a:xfrm>
      </p:grpSpPr>
      <p:sp>
        <p:nvSpPr>
          <p:cNvPr id="10" name="Picture Placeholder 12">
            <a:extLst>
              <a:ext uri="{FF2B5EF4-FFF2-40B4-BE49-F238E27FC236}">
                <a16:creationId xmlns:a16="http://schemas.microsoft.com/office/drawing/2014/main" id="{B8F97214-0DD4-5541-8987-3A77244C5AA2}"/>
              </a:ext>
            </a:extLst>
          </p:cNvPr>
          <p:cNvSpPr>
            <a:spLocks noGrp="1"/>
          </p:cNvSpPr>
          <p:nvPr>
            <p:ph type="pic" sz="quarter" idx="11"/>
          </p:nvPr>
        </p:nvSpPr>
        <p:spPr>
          <a:xfrm>
            <a:off x="4702629" y="0"/>
            <a:ext cx="4441371" cy="6434268"/>
          </a:xfrm>
          <a:prstGeom prst="rect">
            <a:avLst/>
          </a:prstGeom>
        </p:spPr>
        <p:txBody>
          <a:bodyPr/>
          <a:lstStyle>
            <a:lvl1pPr>
              <a:defRPr b="0" i="0">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p>
        </p:txBody>
      </p:sp>
      <p:sp>
        <p:nvSpPr>
          <p:cNvPr id="11" name="Title 1">
            <a:extLst>
              <a:ext uri="{FF2B5EF4-FFF2-40B4-BE49-F238E27FC236}">
                <a16:creationId xmlns:a16="http://schemas.microsoft.com/office/drawing/2014/main" id="{15C5488D-6529-D74C-870A-F3E6FE023668}"/>
              </a:ext>
            </a:extLst>
          </p:cNvPr>
          <p:cNvSpPr>
            <a:spLocks noGrp="1"/>
          </p:cNvSpPr>
          <p:nvPr>
            <p:ph type="title" hasCustomPrompt="1"/>
          </p:nvPr>
        </p:nvSpPr>
        <p:spPr>
          <a:xfrm>
            <a:off x="854019" y="1876699"/>
            <a:ext cx="3761242" cy="1671636"/>
          </a:xfrm>
          <a:prstGeom prst="rect">
            <a:avLst/>
          </a:prstGeom>
        </p:spPr>
        <p:txBody>
          <a:bodyPr anchor="t"/>
          <a:lstStyle>
            <a:lvl1pPr>
              <a:lnSpc>
                <a:spcPct val="80000"/>
              </a:lnSpc>
              <a:defRPr sz="4000" b="1" i="0"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r>
              <a:rPr lang="en-US"/>
              <a:t>Title or </a:t>
            </a:r>
            <a:br>
              <a:rPr lang="en-US"/>
            </a:br>
            <a:r>
              <a:rPr lang="en-US"/>
              <a:t>header of my</a:t>
            </a:r>
            <a:br>
              <a:rPr lang="en-US"/>
            </a:br>
            <a:r>
              <a:rPr lang="en-US"/>
              <a:t>Presentation</a:t>
            </a:r>
          </a:p>
        </p:txBody>
      </p:sp>
      <p:sp>
        <p:nvSpPr>
          <p:cNvPr id="12" name="Text Placeholder 14">
            <a:extLst>
              <a:ext uri="{FF2B5EF4-FFF2-40B4-BE49-F238E27FC236}">
                <a16:creationId xmlns:a16="http://schemas.microsoft.com/office/drawing/2014/main" id="{4F316592-1CED-7E46-A993-4E39B3F75971}"/>
              </a:ext>
            </a:extLst>
          </p:cNvPr>
          <p:cNvSpPr>
            <a:spLocks noGrp="1"/>
          </p:cNvSpPr>
          <p:nvPr>
            <p:ph type="body" sz="quarter" idx="12" hasCustomPrompt="1"/>
          </p:nvPr>
        </p:nvSpPr>
        <p:spPr>
          <a:xfrm>
            <a:off x="854018" y="3548335"/>
            <a:ext cx="3101975" cy="52943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Presenter’s name</a:t>
            </a:r>
          </a:p>
        </p:txBody>
      </p:sp>
      <p:sp>
        <p:nvSpPr>
          <p:cNvPr id="18" name="Rectangle 17">
            <a:extLst>
              <a:ext uri="{FF2B5EF4-FFF2-40B4-BE49-F238E27FC236}">
                <a16:creationId xmlns:a16="http://schemas.microsoft.com/office/drawing/2014/main" id="{04D12AC8-B9CC-3642-8E0F-2C7BE60FE77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EC00ED2B-D6AE-434E-8112-E725E7BA3C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D57460AC-DEE6-4243-8ECC-68BD0FD7D04C}"/>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815132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A1244FB-BD21-F745-8C81-A9C2C72788CD}"/>
              </a:ext>
            </a:extLst>
          </p:cNvPr>
          <p:cNvSpPr>
            <a:spLocks noGrp="1"/>
          </p:cNvSpPr>
          <p:nvPr>
            <p:ph type="title" hasCustomPrompt="1"/>
          </p:nvPr>
        </p:nvSpPr>
        <p:spPr>
          <a:xfrm>
            <a:off x="4557127" y="969558"/>
            <a:ext cx="3172412" cy="887817"/>
          </a:xfrm>
          <a:prstGeom prst="rect">
            <a:avLst/>
          </a:prstGeom>
        </p:spPr>
        <p:txBody>
          <a:bodyPr/>
          <a:lstStyle>
            <a:lvl1pPr>
              <a:defRPr b="1">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a:t>Title or header of slide</a:t>
            </a:r>
          </a:p>
        </p:txBody>
      </p:sp>
      <p:sp>
        <p:nvSpPr>
          <p:cNvPr id="13" name="Picture Placeholder 3">
            <a:extLst>
              <a:ext uri="{FF2B5EF4-FFF2-40B4-BE49-F238E27FC236}">
                <a16:creationId xmlns:a16="http://schemas.microsoft.com/office/drawing/2014/main" id="{B08820CA-E001-0C41-9BBD-39142380C61F}"/>
              </a:ext>
            </a:extLst>
          </p:cNvPr>
          <p:cNvSpPr>
            <a:spLocks noGrp="1"/>
          </p:cNvSpPr>
          <p:nvPr>
            <p:ph type="pic" sz="quarter" idx="10"/>
          </p:nvPr>
        </p:nvSpPr>
        <p:spPr>
          <a:xfrm>
            <a:off x="-9831" y="0"/>
            <a:ext cx="4195260" cy="643426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en-US"/>
              <a:t>Click icon to add picture</a:t>
            </a:r>
          </a:p>
        </p:txBody>
      </p:sp>
      <p:sp>
        <p:nvSpPr>
          <p:cNvPr id="14" name="Text Placeholder 5">
            <a:extLst>
              <a:ext uri="{FF2B5EF4-FFF2-40B4-BE49-F238E27FC236}">
                <a16:creationId xmlns:a16="http://schemas.microsoft.com/office/drawing/2014/main" id="{E81C10BE-EF76-9B49-88F5-6602CE59DE88}"/>
              </a:ext>
            </a:extLst>
          </p:cNvPr>
          <p:cNvSpPr>
            <a:spLocks noGrp="1"/>
          </p:cNvSpPr>
          <p:nvPr>
            <p:ph type="body" sz="quarter" idx="11" hasCustomPrompt="1"/>
          </p:nvPr>
        </p:nvSpPr>
        <p:spPr>
          <a:xfrm>
            <a:off x="4557018" y="1901901"/>
            <a:ext cx="3658295" cy="2771746"/>
          </a:xfrm>
          <a:prstGeom prst="rect">
            <a:avLst/>
          </a:prstGeom>
        </p:spPr>
        <p:txBody>
          <a:bodyPr anchor="ctr"/>
          <a:lstStyle>
            <a:lvl1pPr marL="0" indent="0">
              <a:lnSpc>
                <a:spcPct val="114000"/>
              </a:lnSpc>
              <a:spcAft>
                <a:spcPts val="600"/>
              </a:spcAft>
              <a:buNone/>
              <a:defRPr sz="24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400">
                <a:solidFill>
                  <a:schemeClr val="tx2"/>
                </a:solidFill>
                <a:latin typeface="Arial" charset="0"/>
                <a:ea typeface="Arial" charset="0"/>
                <a:cs typeface="Arial" charset="0"/>
              </a:defRPr>
            </a:lvl2pPr>
            <a:lvl3pPr marL="914400" indent="0">
              <a:buNone/>
              <a:defRPr sz="2400">
                <a:solidFill>
                  <a:schemeClr val="tx2"/>
                </a:solidFill>
                <a:latin typeface="Arial" charset="0"/>
                <a:ea typeface="Arial" charset="0"/>
                <a:cs typeface="Arial" charset="0"/>
              </a:defRPr>
            </a:lvl3pPr>
            <a:lvl4pPr marL="1371600" indent="0">
              <a:buNone/>
              <a:defRPr sz="2400">
                <a:solidFill>
                  <a:schemeClr val="tx2"/>
                </a:solidFill>
                <a:latin typeface="Arial" charset="0"/>
                <a:ea typeface="Arial" charset="0"/>
                <a:cs typeface="Arial" charset="0"/>
              </a:defRPr>
            </a:lvl4pPr>
            <a:lvl5pPr marL="1828800" indent="0">
              <a:buNone/>
              <a:defRPr sz="2400">
                <a:solidFill>
                  <a:schemeClr val="tx2"/>
                </a:solidFill>
                <a:latin typeface="Arial" charset="0"/>
                <a:ea typeface="Arial" charset="0"/>
                <a:cs typeface="Arial"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5" name="Rectangle 14">
            <a:extLst>
              <a:ext uri="{FF2B5EF4-FFF2-40B4-BE49-F238E27FC236}">
                <a16:creationId xmlns:a16="http://schemas.microsoft.com/office/drawing/2014/main" id="{2AEAC45D-195D-BC4D-A824-CFDA8C1041A8}"/>
              </a:ext>
            </a:extLst>
          </p:cNvPr>
          <p:cNvSpPr/>
          <p:nvPr userDrawn="1"/>
        </p:nvSpPr>
        <p:spPr>
          <a:xfrm>
            <a:off x="8601057" y="0"/>
            <a:ext cx="552773" cy="64342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FBAE3D98-6EE4-FF4F-8997-11472758FC7E}"/>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B23C4EDB-C91F-6142-BBD7-14EF0DD73C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1" name="Subtitle 2">
            <a:extLst>
              <a:ext uri="{FF2B5EF4-FFF2-40B4-BE49-F238E27FC236}">
                <a16:creationId xmlns:a16="http://schemas.microsoft.com/office/drawing/2014/main" id="{D408E4A4-AE46-4C42-9FE1-57AA4B16706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1140548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with colored copy block">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7AA87DE-1444-E54F-A512-B17CE9AC9A06}"/>
              </a:ext>
            </a:extLst>
          </p:cNvPr>
          <p:cNvSpPr/>
          <p:nvPr userDrawn="1"/>
        </p:nvSpPr>
        <p:spPr>
          <a:xfrm>
            <a:off x="0" y="1663700"/>
            <a:ext cx="9144000" cy="4140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Content Placeholder 11">
            <a:extLst>
              <a:ext uri="{FF2B5EF4-FFF2-40B4-BE49-F238E27FC236}">
                <a16:creationId xmlns:a16="http://schemas.microsoft.com/office/drawing/2014/main" id="{9B2CBD53-E65E-9E44-9C91-0D6A9FFA7C36}"/>
              </a:ext>
            </a:extLst>
          </p:cNvPr>
          <p:cNvSpPr>
            <a:spLocks noGrp="1"/>
          </p:cNvSpPr>
          <p:nvPr>
            <p:ph sz="quarter" idx="11" hasCustomPrompt="1"/>
          </p:nvPr>
        </p:nvSpPr>
        <p:spPr>
          <a:xfrm>
            <a:off x="854019" y="2372477"/>
            <a:ext cx="7587193" cy="2499561"/>
          </a:xfrm>
          <a:prstGeom prst="rect">
            <a:avLst/>
          </a:prstGeom>
        </p:spPr>
        <p:txBody>
          <a:bodyPr/>
          <a:lstStyle>
            <a:lvl1pPr marL="0" indent="0">
              <a:lnSpc>
                <a:spcPct val="114000"/>
              </a:lnSpc>
              <a:buNone/>
              <a:defRPr sz="24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p>
        </p:txBody>
      </p:sp>
      <p:sp>
        <p:nvSpPr>
          <p:cNvPr id="21" name="Title 12">
            <a:extLst>
              <a:ext uri="{FF2B5EF4-FFF2-40B4-BE49-F238E27FC236}">
                <a16:creationId xmlns:a16="http://schemas.microsoft.com/office/drawing/2014/main" id="{F7422BFC-EA5A-2446-9DD4-4C9A5A92CB95}"/>
              </a:ext>
            </a:extLst>
          </p:cNvPr>
          <p:cNvSpPr>
            <a:spLocks noGrp="1"/>
          </p:cNvSpPr>
          <p:nvPr>
            <p:ph type="title"/>
          </p:nvPr>
        </p:nvSpPr>
        <p:spPr>
          <a:xfrm>
            <a:off x="831334" y="617046"/>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25" name="Rectangle 24">
            <a:extLst>
              <a:ext uri="{FF2B5EF4-FFF2-40B4-BE49-F238E27FC236}">
                <a16:creationId xmlns:a16="http://schemas.microsoft.com/office/drawing/2014/main" id="{3D033E32-D79E-204A-A1DA-A47E4E03A112}"/>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E21D6EBE-5330-7A47-82FD-F843F8F0C6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7" name="Subtitle 2">
            <a:extLst>
              <a:ext uri="{FF2B5EF4-FFF2-40B4-BE49-F238E27FC236}">
                <a16:creationId xmlns:a16="http://schemas.microsoft.com/office/drawing/2014/main" id="{BB739761-6AB1-6F4A-9184-F9A9BC1376D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22483448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py left icons righ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0694DD6-AC39-0E47-887B-6E386F6BCB12}"/>
              </a:ext>
            </a:extLst>
          </p:cNvPr>
          <p:cNvSpPr/>
          <p:nvPr userDrawn="1"/>
        </p:nvSpPr>
        <p:spPr>
          <a:xfrm>
            <a:off x="0" y="0"/>
            <a:ext cx="420052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DC01AFC1-C8CB-FC48-8B9F-284DD1F65E7E}"/>
              </a:ext>
            </a:extLst>
          </p:cNvPr>
          <p:cNvCxnSpPr/>
          <p:nvPr userDrawn="1"/>
        </p:nvCxnSpPr>
        <p:spPr>
          <a:xfrm>
            <a:off x="955243" y="3351440"/>
            <a:ext cx="822960" cy="0"/>
          </a:xfrm>
          <a:prstGeom prst="line">
            <a:avLst/>
          </a:prstGeom>
          <a:ln w="53975"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 Placeholder 9">
            <a:extLst>
              <a:ext uri="{FF2B5EF4-FFF2-40B4-BE49-F238E27FC236}">
                <a16:creationId xmlns:a16="http://schemas.microsoft.com/office/drawing/2014/main" id="{17E287AB-CC8E-234B-9811-74615361725D}"/>
              </a:ext>
            </a:extLst>
          </p:cNvPr>
          <p:cNvSpPr>
            <a:spLocks noGrp="1"/>
          </p:cNvSpPr>
          <p:nvPr>
            <p:ph type="body" sz="quarter" idx="11" hasCustomPrompt="1"/>
          </p:nvPr>
        </p:nvSpPr>
        <p:spPr>
          <a:xfrm>
            <a:off x="854017" y="3792312"/>
            <a:ext cx="2659649" cy="1694088"/>
          </a:xfrm>
          <a:prstGeom prst="rect">
            <a:avLst/>
          </a:prstGeom>
        </p:spPr>
        <p:txBody>
          <a:bodyPr/>
          <a:lstStyle>
            <a:lvl1pPr marL="0" indent="0">
              <a:lnSpc>
                <a:spcPct val="113000"/>
              </a:lnSpc>
              <a:buNone/>
              <a:defRPr lang="en-US" sz="2400" b="0" i="0" kern="1200"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5" name="Text Placeholder 9">
            <a:extLst>
              <a:ext uri="{FF2B5EF4-FFF2-40B4-BE49-F238E27FC236}">
                <a16:creationId xmlns:a16="http://schemas.microsoft.com/office/drawing/2014/main" id="{17E5BFEC-38E1-FD45-9A93-9ED5CEF52ABC}"/>
              </a:ext>
            </a:extLst>
          </p:cNvPr>
          <p:cNvSpPr>
            <a:spLocks noGrp="1"/>
          </p:cNvSpPr>
          <p:nvPr>
            <p:ph type="body" sz="quarter" idx="12" hasCustomPrompt="1"/>
          </p:nvPr>
        </p:nvSpPr>
        <p:spPr>
          <a:xfrm>
            <a:off x="5746123" y="1021477"/>
            <a:ext cx="3054977" cy="1123950"/>
          </a:xfrm>
          <a:prstGeom prst="rect">
            <a:avLst/>
          </a:prstGeom>
        </p:spPr>
        <p:txBody>
          <a:bodyPr/>
          <a:lstStyle>
            <a:lvl1pPr marL="0" indent="0">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6" name="Text Placeholder 9">
            <a:extLst>
              <a:ext uri="{FF2B5EF4-FFF2-40B4-BE49-F238E27FC236}">
                <a16:creationId xmlns:a16="http://schemas.microsoft.com/office/drawing/2014/main" id="{33808F05-68EA-C34F-9C6D-6F10B2FE12C2}"/>
              </a:ext>
            </a:extLst>
          </p:cNvPr>
          <p:cNvSpPr>
            <a:spLocks noGrp="1"/>
          </p:cNvSpPr>
          <p:nvPr>
            <p:ph type="body" sz="quarter" idx="13" hasCustomPrompt="1"/>
          </p:nvPr>
        </p:nvSpPr>
        <p:spPr>
          <a:xfrm>
            <a:off x="5746125" y="2760471"/>
            <a:ext cx="3054976" cy="1123950"/>
          </a:xfrm>
          <a:prstGeom prst="rect">
            <a:avLst/>
          </a:prstGeom>
        </p:spPr>
        <p:txBody>
          <a:bodyPr/>
          <a:lstStyle>
            <a:lvl1pPr marL="0" indent="0">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7" name="Text Placeholder 9">
            <a:extLst>
              <a:ext uri="{FF2B5EF4-FFF2-40B4-BE49-F238E27FC236}">
                <a16:creationId xmlns:a16="http://schemas.microsoft.com/office/drawing/2014/main" id="{B0454C66-6F7E-DA43-A345-6D0B5E37549B}"/>
              </a:ext>
            </a:extLst>
          </p:cNvPr>
          <p:cNvSpPr>
            <a:spLocks noGrp="1"/>
          </p:cNvSpPr>
          <p:nvPr>
            <p:ph type="body" sz="quarter" idx="14" hasCustomPrompt="1"/>
          </p:nvPr>
        </p:nvSpPr>
        <p:spPr>
          <a:xfrm>
            <a:off x="5746125" y="4499465"/>
            <a:ext cx="3054976" cy="1123950"/>
          </a:xfrm>
          <a:prstGeom prst="rect">
            <a:avLst/>
          </a:prstGeom>
        </p:spPr>
        <p:txBody>
          <a:bodyPr/>
          <a:lstStyle>
            <a:lvl1pPr marL="0" indent="0">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8" name="Text Placeholder 22">
            <a:extLst>
              <a:ext uri="{FF2B5EF4-FFF2-40B4-BE49-F238E27FC236}">
                <a16:creationId xmlns:a16="http://schemas.microsoft.com/office/drawing/2014/main" id="{ED9E3278-AC7A-7242-B46D-5D7C615E767E}"/>
              </a:ext>
            </a:extLst>
          </p:cNvPr>
          <p:cNvSpPr>
            <a:spLocks noGrp="1"/>
          </p:cNvSpPr>
          <p:nvPr>
            <p:ph type="body" sz="quarter" idx="18" hasCustomPrompt="1"/>
          </p:nvPr>
        </p:nvSpPr>
        <p:spPr>
          <a:xfrm>
            <a:off x="854019" y="1438274"/>
            <a:ext cx="2814638" cy="1372783"/>
          </a:xfrm>
          <a:prstGeom prst="rect">
            <a:avLst/>
          </a:prstGeom>
        </p:spPr>
        <p:txBody>
          <a:bodyPr/>
          <a:lstStyle>
            <a:lvl1pPr marL="0" indent="0">
              <a:buFont typeface="Arial" charset="0"/>
              <a:buNone/>
              <a:defRPr sz="4800" b="1"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Font typeface="Arial" charset="0"/>
              <a:buNone/>
              <a:defRPr sz="6600">
                <a:solidFill>
                  <a:schemeClr val="bg1"/>
                </a:solidFill>
              </a:defRPr>
            </a:lvl2pPr>
            <a:lvl3pPr marL="914400" indent="0">
              <a:buFont typeface="Arial" charset="0"/>
              <a:buNone/>
              <a:defRPr sz="6600">
                <a:solidFill>
                  <a:schemeClr val="bg1"/>
                </a:solidFill>
              </a:defRPr>
            </a:lvl3pPr>
            <a:lvl4pPr marL="1371600" indent="0">
              <a:buFont typeface="Arial" charset="0"/>
              <a:buNone/>
              <a:defRPr sz="6600">
                <a:solidFill>
                  <a:schemeClr val="bg1"/>
                </a:solidFill>
              </a:defRPr>
            </a:lvl4pPr>
            <a:lvl5pPr marL="1828800" indent="0">
              <a:buFont typeface="Arial" charset="0"/>
              <a:buNone/>
              <a:defRPr sz="6600">
                <a:solidFill>
                  <a:schemeClr val="bg1"/>
                </a:solidFill>
              </a:defRPr>
            </a:lvl5pPr>
          </a:lstStyle>
          <a:p>
            <a:pPr lvl="0"/>
            <a:r>
              <a:rPr lang="en-US"/>
              <a:t>Big</a:t>
            </a:r>
          </a:p>
          <a:p>
            <a:pPr lvl="0"/>
            <a:r>
              <a:rPr lang="en-US"/>
              <a:t>Headline</a:t>
            </a:r>
          </a:p>
        </p:txBody>
      </p:sp>
      <p:sp>
        <p:nvSpPr>
          <p:cNvPr id="32" name="Content Placeholder 2">
            <a:extLst>
              <a:ext uri="{FF2B5EF4-FFF2-40B4-BE49-F238E27FC236}">
                <a16:creationId xmlns:a16="http://schemas.microsoft.com/office/drawing/2014/main" id="{9D045F11-B016-EB47-BA6F-8E25B5602ACE}"/>
              </a:ext>
            </a:extLst>
          </p:cNvPr>
          <p:cNvSpPr>
            <a:spLocks noGrp="1"/>
          </p:cNvSpPr>
          <p:nvPr>
            <p:ph sz="quarter" idx="34"/>
          </p:nvPr>
        </p:nvSpPr>
        <p:spPr>
          <a:xfrm>
            <a:off x="4522675" y="1072063"/>
            <a:ext cx="1046537" cy="1022779"/>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33" name="Content Placeholder 2">
            <a:extLst>
              <a:ext uri="{FF2B5EF4-FFF2-40B4-BE49-F238E27FC236}">
                <a16:creationId xmlns:a16="http://schemas.microsoft.com/office/drawing/2014/main" id="{F9444016-E63A-FF48-9061-B93C9AAF22AA}"/>
              </a:ext>
            </a:extLst>
          </p:cNvPr>
          <p:cNvSpPr>
            <a:spLocks noGrp="1"/>
          </p:cNvSpPr>
          <p:nvPr>
            <p:ph sz="quarter" idx="35"/>
          </p:nvPr>
        </p:nvSpPr>
        <p:spPr>
          <a:xfrm>
            <a:off x="4522675" y="2811057"/>
            <a:ext cx="1046537" cy="1022779"/>
          </a:xfrm>
          <a:prstGeom prst="rect">
            <a:avLst/>
          </a:prstGeom>
        </p:spPr>
        <p:txBody>
          <a:bodyPr/>
          <a:lstStyle>
            <a:lvl1pPr marL="0" indent="0">
              <a:buNone/>
              <a:defRPr sz="1200" b="0" i="0" baseline="0">
                <a:latin typeface="Arial" panose="020B0604020202020204" pitchFamily="34" charset="0"/>
                <a:cs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4" name="Content Placeholder 2">
            <a:extLst>
              <a:ext uri="{FF2B5EF4-FFF2-40B4-BE49-F238E27FC236}">
                <a16:creationId xmlns:a16="http://schemas.microsoft.com/office/drawing/2014/main" id="{69D0BB36-86B9-AA4E-9A72-F6A337222BB3}"/>
              </a:ext>
            </a:extLst>
          </p:cNvPr>
          <p:cNvSpPr>
            <a:spLocks noGrp="1"/>
          </p:cNvSpPr>
          <p:nvPr>
            <p:ph sz="quarter" idx="36"/>
          </p:nvPr>
        </p:nvSpPr>
        <p:spPr>
          <a:xfrm>
            <a:off x="4522675" y="4550051"/>
            <a:ext cx="1046537" cy="1022779"/>
          </a:xfrm>
          <a:prstGeom prst="rect">
            <a:avLst/>
          </a:prstGeom>
        </p:spPr>
        <p:txBody>
          <a:bodyPr/>
          <a:lstStyle>
            <a:lvl1pPr marL="0" indent="0">
              <a:buNone/>
              <a:defRPr sz="1200" b="0" i="0">
                <a:latin typeface="Arial" panose="020B0604020202020204" pitchFamily="34" charset="0"/>
                <a:cs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a:t>Edit Master text styles</a:t>
            </a:r>
          </a:p>
        </p:txBody>
      </p:sp>
      <p:sp>
        <p:nvSpPr>
          <p:cNvPr id="35" name="Rectangle 34">
            <a:extLst>
              <a:ext uri="{FF2B5EF4-FFF2-40B4-BE49-F238E27FC236}">
                <a16:creationId xmlns:a16="http://schemas.microsoft.com/office/drawing/2014/main" id="{D7A29A86-D960-F148-80A6-681A43E92E0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E12D58A1-109D-0146-8305-0E4CA87A3E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37" name="Subtitle 2">
            <a:extLst>
              <a:ext uri="{FF2B5EF4-FFF2-40B4-BE49-F238E27FC236}">
                <a16:creationId xmlns:a16="http://schemas.microsoft.com/office/drawing/2014/main" id="{2AE60792-8C36-3542-A8C5-0FEB3B8D5A25}"/>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279670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s horizontal">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13172A5-2791-4A4C-A161-DD117A57E86F}"/>
              </a:ext>
            </a:extLst>
          </p:cNvPr>
          <p:cNvSpPr/>
          <p:nvPr userDrawn="1"/>
        </p:nvSpPr>
        <p:spPr>
          <a:xfrm>
            <a:off x="0" y="0"/>
            <a:ext cx="9144000" cy="157332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Text Placeholder 9">
            <a:extLst>
              <a:ext uri="{FF2B5EF4-FFF2-40B4-BE49-F238E27FC236}">
                <a16:creationId xmlns:a16="http://schemas.microsoft.com/office/drawing/2014/main" id="{11253822-51C4-2C47-92BF-3748D0433E7A}"/>
              </a:ext>
            </a:extLst>
          </p:cNvPr>
          <p:cNvSpPr>
            <a:spLocks noGrp="1"/>
          </p:cNvSpPr>
          <p:nvPr>
            <p:ph type="body" sz="quarter" idx="12" hasCustomPrompt="1"/>
          </p:nvPr>
        </p:nvSpPr>
        <p:spPr>
          <a:xfrm>
            <a:off x="539635" y="4146443"/>
            <a:ext cx="2536493" cy="1157725"/>
          </a:xfrm>
          <a:prstGeom prst="rect">
            <a:avLst/>
          </a:prstGeom>
        </p:spPr>
        <p:txBody>
          <a:bodyPr/>
          <a:lstStyle>
            <a:lvl1pPr marL="0" indent="0" algn="ctr">
              <a:lnSpc>
                <a:spcPct val="100000"/>
              </a:lnSpc>
              <a:buNone/>
              <a:defRPr sz="24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7" name="Text Placeholder 9">
            <a:extLst>
              <a:ext uri="{FF2B5EF4-FFF2-40B4-BE49-F238E27FC236}">
                <a16:creationId xmlns:a16="http://schemas.microsoft.com/office/drawing/2014/main" id="{F99B69C1-796E-E343-BF69-1F7F02BEFF6B}"/>
              </a:ext>
            </a:extLst>
          </p:cNvPr>
          <p:cNvSpPr>
            <a:spLocks noGrp="1"/>
          </p:cNvSpPr>
          <p:nvPr>
            <p:ph type="body" sz="quarter" idx="21" hasCustomPrompt="1"/>
          </p:nvPr>
        </p:nvSpPr>
        <p:spPr>
          <a:xfrm>
            <a:off x="539635" y="3728826"/>
            <a:ext cx="2536493" cy="371959"/>
          </a:xfrm>
          <a:prstGeom prst="rect">
            <a:avLst/>
          </a:prstGeom>
        </p:spPr>
        <p:txBody>
          <a:bodyPr/>
          <a:lstStyle>
            <a:lvl1pPr marL="0" indent="0" algn="ctr">
              <a:buNone/>
              <a:defRPr sz="2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of bullet</a:t>
            </a:r>
          </a:p>
        </p:txBody>
      </p:sp>
      <p:sp>
        <p:nvSpPr>
          <p:cNvPr id="38" name="Content Placeholder 2">
            <a:extLst>
              <a:ext uri="{FF2B5EF4-FFF2-40B4-BE49-F238E27FC236}">
                <a16:creationId xmlns:a16="http://schemas.microsoft.com/office/drawing/2014/main" id="{CEFB3612-DA2E-B24C-9AD7-3048AC2656A5}"/>
              </a:ext>
            </a:extLst>
          </p:cNvPr>
          <p:cNvSpPr>
            <a:spLocks noGrp="1"/>
          </p:cNvSpPr>
          <p:nvPr>
            <p:ph sz="quarter" idx="34"/>
          </p:nvPr>
        </p:nvSpPr>
        <p:spPr>
          <a:xfrm>
            <a:off x="1070557" y="2248648"/>
            <a:ext cx="1474648" cy="1480178"/>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41" name="Title 12">
            <a:extLst>
              <a:ext uri="{FF2B5EF4-FFF2-40B4-BE49-F238E27FC236}">
                <a16:creationId xmlns:a16="http://schemas.microsoft.com/office/drawing/2014/main" id="{D152226E-FEC5-C040-A2CF-51456351F992}"/>
              </a:ext>
            </a:extLst>
          </p:cNvPr>
          <p:cNvSpPr>
            <a:spLocks noGrp="1"/>
          </p:cNvSpPr>
          <p:nvPr>
            <p:ph type="title"/>
          </p:nvPr>
        </p:nvSpPr>
        <p:spPr>
          <a:xfrm>
            <a:off x="831334" y="617046"/>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
        <p:nvSpPr>
          <p:cNvPr id="42" name="Rectangle 41">
            <a:extLst>
              <a:ext uri="{FF2B5EF4-FFF2-40B4-BE49-F238E27FC236}">
                <a16:creationId xmlns:a16="http://schemas.microsoft.com/office/drawing/2014/main" id="{40F2E095-4565-CE4B-ABE7-F85AD9674473}"/>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671F3173-7C94-4C45-BDE2-A57012C662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44" name="Subtitle 2">
            <a:extLst>
              <a:ext uri="{FF2B5EF4-FFF2-40B4-BE49-F238E27FC236}">
                <a16:creationId xmlns:a16="http://schemas.microsoft.com/office/drawing/2014/main" id="{A3D701F4-73A4-C449-B97B-9A9EFFC74C3D}"/>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46" name="Text Placeholder 9">
            <a:extLst>
              <a:ext uri="{FF2B5EF4-FFF2-40B4-BE49-F238E27FC236}">
                <a16:creationId xmlns:a16="http://schemas.microsoft.com/office/drawing/2014/main" id="{3EB1A636-9BDB-F64A-8F2B-321EECE66C0D}"/>
              </a:ext>
            </a:extLst>
          </p:cNvPr>
          <p:cNvSpPr>
            <a:spLocks noGrp="1"/>
          </p:cNvSpPr>
          <p:nvPr>
            <p:ph type="body" sz="quarter" idx="35" hasCustomPrompt="1"/>
          </p:nvPr>
        </p:nvSpPr>
        <p:spPr>
          <a:xfrm>
            <a:off x="3222177" y="4146443"/>
            <a:ext cx="2536493" cy="1157725"/>
          </a:xfrm>
          <a:prstGeom prst="rect">
            <a:avLst/>
          </a:prstGeom>
        </p:spPr>
        <p:txBody>
          <a:bodyPr/>
          <a:lstStyle>
            <a:lvl1pPr marL="0" indent="0" algn="ctr">
              <a:buNone/>
              <a:defRPr lang="en-US" sz="24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0" lvl="0" indent="0" algn="ctr" defTabSz="685800" rtl="0" eaLnBrk="1" latinLnBrk="0" hangingPunct="1">
              <a:lnSpc>
                <a:spcPct val="100000"/>
              </a:lnSpc>
              <a:spcBef>
                <a:spcPts val="750"/>
              </a:spcBef>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47" name="Text Placeholder 9">
            <a:extLst>
              <a:ext uri="{FF2B5EF4-FFF2-40B4-BE49-F238E27FC236}">
                <a16:creationId xmlns:a16="http://schemas.microsoft.com/office/drawing/2014/main" id="{5F56786F-C51E-6C44-8A32-C01848E22D88}"/>
              </a:ext>
            </a:extLst>
          </p:cNvPr>
          <p:cNvSpPr>
            <a:spLocks noGrp="1"/>
          </p:cNvSpPr>
          <p:nvPr>
            <p:ph type="body" sz="quarter" idx="36" hasCustomPrompt="1"/>
          </p:nvPr>
        </p:nvSpPr>
        <p:spPr>
          <a:xfrm>
            <a:off x="3222177" y="3728826"/>
            <a:ext cx="2536493" cy="371959"/>
          </a:xfrm>
          <a:prstGeom prst="rect">
            <a:avLst/>
          </a:prstGeom>
        </p:spPr>
        <p:txBody>
          <a:bodyPr/>
          <a:lstStyle>
            <a:lvl1pPr marL="0" indent="0" algn="ctr">
              <a:buNone/>
              <a:defRPr sz="2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of bullet</a:t>
            </a:r>
          </a:p>
        </p:txBody>
      </p:sp>
      <p:sp>
        <p:nvSpPr>
          <p:cNvPr id="48" name="Content Placeholder 2">
            <a:extLst>
              <a:ext uri="{FF2B5EF4-FFF2-40B4-BE49-F238E27FC236}">
                <a16:creationId xmlns:a16="http://schemas.microsoft.com/office/drawing/2014/main" id="{12D1F385-2BFC-C34E-8D87-F6A151D5A4E5}"/>
              </a:ext>
            </a:extLst>
          </p:cNvPr>
          <p:cNvSpPr>
            <a:spLocks noGrp="1"/>
          </p:cNvSpPr>
          <p:nvPr>
            <p:ph sz="quarter" idx="37"/>
          </p:nvPr>
        </p:nvSpPr>
        <p:spPr>
          <a:xfrm>
            <a:off x="3753099" y="2248648"/>
            <a:ext cx="1474648" cy="1480178"/>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
        <p:nvSpPr>
          <p:cNvPr id="52" name="Text Placeholder 9">
            <a:extLst>
              <a:ext uri="{FF2B5EF4-FFF2-40B4-BE49-F238E27FC236}">
                <a16:creationId xmlns:a16="http://schemas.microsoft.com/office/drawing/2014/main" id="{63B5D4D8-53C5-7C46-A4F7-D9FD3AED1F9F}"/>
              </a:ext>
            </a:extLst>
          </p:cNvPr>
          <p:cNvSpPr>
            <a:spLocks noGrp="1"/>
          </p:cNvSpPr>
          <p:nvPr>
            <p:ph type="body" sz="quarter" idx="38" hasCustomPrompt="1"/>
          </p:nvPr>
        </p:nvSpPr>
        <p:spPr>
          <a:xfrm>
            <a:off x="5904719" y="4146443"/>
            <a:ext cx="2536493" cy="1157725"/>
          </a:xfrm>
          <a:prstGeom prst="rect">
            <a:avLst/>
          </a:prstGeom>
        </p:spPr>
        <p:txBody>
          <a:bodyPr/>
          <a:lstStyle>
            <a:lvl1pPr marL="0" indent="0" algn="ctr">
              <a:buNone/>
              <a:defRPr lang="en-US" sz="2400" b="0" i="0" kern="1200" baseline="0" dirty="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pPr marL="0" lvl="0" indent="0" algn="ctr" defTabSz="685800" rtl="0" eaLnBrk="1" latinLnBrk="0" hangingPunct="1">
              <a:lnSpc>
                <a:spcPct val="100000"/>
              </a:lnSpc>
              <a:spcBef>
                <a:spcPts val="750"/>
              </a:spcBef>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53" name="Text Placeholder 9">
            <a:extLst>
              <a:ext uri="{FF2B5EF4-FFF2-40B4-BE49-F238E27FC236}">
                <a16:creationId xmlns:a16="http://schemas.microsoft.com/office/drawing/2014/main" id="{83686419-D903-A649-85F2-9D3F82F73437}"/>
              </a:ext>
            </a:extLst>
          </p:cNvPr>
          <p:cNvSpPr>
            <a:spLocks noGrp="1"/>
          </p:cNvSpPr>
          <p:nvPr>
            <p:ph type="body" sz="quarter" idx="39" hasCustomPrompt="1"/>
          </p:nvPr>
        </p:nvSpPr>
        <p:spPr>
          <a:xfrm>
            <a:off x="5904719" y="3728826"/>
            <a:ext cx="2536493" cy="371959"/>
          </a:xfrm>
          <a:prstGeom prst="rect">
            <a:avLst/>
          </a:prstGeom>
        </p:spPr>
        <p:txBody>
          <a:bodyPr/>
          <a:lstStyle>
            <a:lvl1pPr marL="0" indent="0" algn="ctr">
              <a:buNone/>
              <a:defRPr sz="2600" b="1" i="0" baseline="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a:t>Title of bullet</a:t>
            </a:r>
          </a:p>
        </p:txBody>
      </p:sp>
      <p:sp>
        <p:nvSpPr>
          <p:cNvPr id="54" name="Content Placeholder 2">
            <a:extLst>
              <a:ext uri="{FF2B5EF4-FFF2-40B4-BE49-F238E27FC236}">
                <a16:creationId xmlns:a16="http://schemas.microsoft.com/office/drawing/2014/main" id="{B56615A9-822E-A843-8E1F-1C343572BAFE}"/>
              </a:ext>
            </a:extLst>
          </p:cNvPr>
          <p:cNvSpPr>
            <a:spLocks noGrp="1"/>
          </p:cNvSpPr>
          <p:nvPr>
            <p:ph sz="quarter" idx="40"/>
          </p:nvPr>
        </p:nvSpPr>
        <p:spPr>
          <a:xfrm>
            <a:off x="6435641" y="2248648"/>
            <a:ext cx="1474648" cy="1480178"/>
          </a:xfrm>
          <a:prstGeom prst="rect">
            <a:avLst/>
          </a:prstGeom>
        </p:spPr>
        <p:txBody>
          <a:bodyPr/>
          <a:lstStyle>
            <a:lvl1pPr marL="0" indent="0">
              <a:buNone/>
              <a:defRPr sz="1400" b="0" i="0">
                <a:latin typeface="Arial" panose="020B0604020202020204" pitchFamily="34" charset="0"/>
                <a:cs typeface="Arial" panose="020B0604020202020204" pitchFamily="34" charset="0"/>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Edit Master text styles</a:t>
            </a:r>
          </a:p>
        </p:txBody>
      </p:sp>
    </p:spTree>
    <p:extLst>
      <p:ext uri="{BB962C8B-B14F-4D97-AF65-F5344CB8AC3E}">
        <p14:creationId xmlns:p14="http://schemas.microsoft.com/office/powerpoint/2010/main" val="1376944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coal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C47330F-630F-2D4B-8F80-5F3C2F81BC4A}"/>
              </a:ext>
            </a:extLst>
          </p:cNvPr>
          <p:cNvSpPr/>
          <p:nvPr userDrawn="1"/>
        </p:nvSpPr>
        <p:spPr>
          <a:xfrm>
            <a:off x="0" y="0"/>
            <a:ext cx="9144000" cy="1573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 Placeholder 3">
            <a:extLst>
              <a:ext uri="{FF2B5EF4-FFF2-40B4-BE49-F238E27FC236}">
                <a16:creationId xmlns:a16="http://schemas.microsoft.com/office/drawing/2014/main" id="{BE782451-4443-6C42-81D6-F1F746E01A65}"/>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7" name="Rectangle 16">
            <a:extLst>
              <a:ext uri="{FF2B5EF4-FFF2-40B4-BE49-F238E27FC236}">
                <a16:creationId xmlns:a16="http://schemas.microsoft.com/office/drawing/2014/main" id="{A5074102-9043-D94E-BD8D-4AAEF20599F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63B936B8-24B5-D94C-9ACA-198C69C848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9" name="Subtitle 2">
            <a:extLst>
              <a:ext uri="{FF2B5EF4-FFF2-40B4-BE49-F238E27FC236}">
                <a16:creationId xmlns:a16="http://schemas.microsoft.com/office/drawing/2014/main" id="{A3F04AD0-1AB9-6F45-B312-57CDA52D3512}"/>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20" name="Title 12">
            <a:extLst>
              <a:ext uri="{FF2B5EF4-FFF2-40B4-BE49-F238E27FC236}">
                <a16:creationId xmlns:a16="http://schemas.microsoft.com/office/drawing/2014/main" id="{E20B12CF-FFDC-C543-844A-8D805C09799E}"/>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494770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id blue header and copy">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BC8828B-4B56-694E-913E-0CBA0732DEDC}"/>
              </a:ext>
            </a:extLst>
          </p:cNvPr>
          <p:cNvSpPr/>
          <p:nvPr userDrawn="1"/>
        </p:nvSpPr>
        <p:spPr>
          <a:xfrm>
            <a:off x="0" y="0"/>
            <a:ext cx="9144000" cy="15733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Text Placeholder 3">
            <a:extLst>
              <a:ext uri="{FF2B5EF4-FFF2-40B4-BE49-F238E27FC236}">
                <a16:creationId xmlns:a16="http://schemas.microsoft.com/office/drawing/2014/main" id="{E3F89A8C-83BE-E04F-97C0-D3E7B50784B5}"/>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9" name="Rectangle 18">
            <a:extLst>
              <a:ext uri="{FF2B5EF4-FFF2-40B4-BE49-F238E27FC236}">
                <a16:creationId xmlns:a16="http://schemas.microsoft.com/office/drawing/2014/main" id="{84B1748B-B27B-644D-8D98-EB8F89F25A0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9382945-93D1-354C-909F-95E643A8B1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1" name="Subtitle 2">
            <a:extLst>
              <a:ext uri="{FF2B5EF4-FFF2-40B4-BE49-F238E27FC236}">
                <a16:creationId xmlns:a16="http://schemas.microsoft.com/office/drawing/2014/main" id="{CDF37123-8F31-584C-AFF6-2123EA10A43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22" name="Title 12">
            <a:extLst>
              <a:ext uri="{FF2B5EF4-FFF2-40B4-BE49-F238E27FC236}">
                <a16:creationId xmlns:a16="http://schemas.microsoft.com/office/drawing/2014/main" id="{650B6C01-2562-094C-9C61-36DA2B8630AA}"/>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144117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digo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23C8D0-C03A-0345-A3C6-E1DBCF90C2AB}"/>
              </a:ext>
            </a:extLst>
          </p:cNvPr>
          <p:cNvSpPr/>
          <p:nvPr userDrawn="1"/>
        </p:nvSpPr>
        <p:spPr>
          <a:xfrm>
            <a:off x="0" y="0"/>
            <a:ext cx="9144000" cy="1573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4F784435-6CD4-4447-B7C9-15E0B028B5A0}"/>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9A559ABB-C4DD-1142-BC04-F58CAFA97E07}"/>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484C6299-39BD-C949-9A37-F8FD711854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57F9544D-0EEF-F943-B535-0DD63C5BE29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F60CD82F-947E-D948-B6F8-AED97F553820}"/>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57022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37C23E-0B70-5040-8640-D06085EEA554}"/>
              </a:ext>
            </a:extLst>
          </p:cNvPr>
          <p:cNvSpPr/>
          <p:nvPr userDrawn="1"/>
        </p:nvSpPr>
        <p:spPr>
          <a:xfrm>
            <a:off x="0" y="0"/>
            <a:ext cx="9144000" cy="1573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AA1F441E-E7C5-4A4C-BB9B-BDABE41C9939}"/>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75524889-CF51-2F47-A25E-33C44EC22A4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F459DF9-DDF7-4143-A008-EFC748C9CD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0112C2B0-1B20-664A-AB0D-F0644CF1C76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9172A2EA-B763-2046-9243-C1010994B22A}"/>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2007661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qua header and cop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374486-A1CE-3245-A08B-958F189535F1}"/>
              </a:ext>
            </a:extLst>
          </p:cNvPr>
          <p:cNvSpPr/>
          <p:nvPr userDrawn="1"/>
        </p:nvSpPr>
        <p:spPr>
          <a:xfrm>
            <a:off x="0" y="0"/>
            <a:ext cx="9144000" cy="157332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 Placeholder 3">
            <a:extLst>
              <a:ext uri="{FF2B5EF4-FFF2-40B4-BE49-F238E27FC236}">
                <a16:creationId xmlns:a16="http://schemas.microsoft.com/office/drawing/2014/main" id="{BDF1C940-1766-2143-9751-2A2B2AE9105F}"/>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4" name="Rectangle 13">
            <a:extLst>
              <a:ext uri="{FF2B5EF4-FFF2-40B4-BE49-F238E27FC236}">
                <a16:creationId xmlns:a16="http://schemas.microsoft.com/office/drawing/2014/main" id="{B15FB399-A50F-EB49-AF80-A9F6E8682FFD}"/>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12768A62-FF92-744F-B0CB-452CEA76D3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6" name="Subtitle 2">
            <a:extLst>
              <a:ext uri="{FF2B5EF4-FFF2-40B4-BE49-F238E27FC236}">
                <a16:creationId xmlns:a16="http://schemas.microsoft.com/office/drawing/2014/main" id="{7B145EB1-09CC-5546-8F5D-D424B07D053D}"/>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7" name="Title 12">
            <a:extLst>
              <a:ext uri="{FF2B5EF4-FFF2-40B4-BE49-F238E27FC236}">
                <a16:creationId xmlns:a16="http://schemas.microsoft.com/office/drawing/2014/main" id="{6DDFC880-0EC7-564B-9CB5-EAA62F2BCDA7}"/>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550461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back Logo Slid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503039-0FFF-E345-8AA9-FFCFCF1D7D9F}"/>
              </a:ext>
            </a:extLst>
          </p:cNvPr>
          <p:cNvSpPr txBox="1"/>
          <p:nvPr userDrawn="1"/>
        </p:nvSpPr>
        <p:spPr>
          <a:xfrm>
            <a:off x="0" y="4296707"/>
            <a:ext cx="9144000" cy="461665"/>
          </a:xfrm>
          <a:prstGeom prst="rect">
            <a:avLst/>
          </a:prstGeom>
          <a:noFill/>
        </p:spPr>
        <p:txBody>
          <a:bodyPr wrap="square" rtlCol="0">
            <a:spAutoFit/>
          </a:bodyPr>
          <a:lstStyle/>
          <a:p>
            <a:pPr lvl="0" algn="ctr"/>
            <a:r>
              <a:rPr lang="en-US" sz="2400" b="0" i="0">
                <a:solidFill>
                  <a:schemeClr val="tx1"/>
                </a:solidFill>
                <a:latin typeface="Arial" charset="0"/>
                <a:ea typeface="Arial" charset="0"/>
                <a:cs typeface="Arial" charset="0"/>
              </a:rPr>
              <a:t>excella.com  </a:t>
            </a:r>
            <a:r>
              <a:rPr lang="en-US" sz="2400" b="0" i="0">
                <a:solidFill>
                  <a:schemeClr val="bg2"/>
                </a:solidFill>
                <a:latin typeface="Arial" charset="0"/>
                <a:ea typeface="Arial" charset="0"/>
                <a:cs typeface="Arial" charset="0"/>
              </a:rPr>
              <a:t>|</a:t>
            </a:r>
            <a:r>
              <a:rPr lang="en-US" sz="2400" b="0" i="0">
                <a:solidFill>
                  <a:schemeClr val="tx1"/>
                </a:solidFill>
                <a:latin typeface="Arial" charset="0"/>
                <a:ea typeface="Arial" charset="0"/>
                <a:cs typeface="Arial" charset="0"/>
              </a:rPr>
              <a:t>  @excellaco</a:t>
            </a:r>
          </a:p>
        </p:txBody>
      </p:sp>
      <p:pic>
        <p:nvPicPr>
          <p:cNvPr id="6" name="Picture 5">
            <a:extLst>
              <a:ext uri="{FF2B5EF4-FFF2-40B4-BE49-F238E27FC236}">
                <a16:creationId xmlns:a16="http://schemas.microsoft.com/office/drawing/2014/main" id="{9898F007-4C60-134F-89E4-4F165B63FF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5243" y="1531098"/>
            <a:ext cx="3633514" cy="3028601"/>
          </a:xfrm>
          <a:prstGeom prst="rect">
            <a:avLst/>
          </a:prstGeom>
        </p:spPr>
      </p:pic>
    </p:spTree>
    <p:extLst>
      <p:ext uri="{BB962C8B-B14F-4D97-AF65-F5344CB8AC3E}">
        <p14:creationId xmlns:p14="http://schemas.microsoft.com/office/powerpoint/2010/main" val="334942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Yellow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1725D4-9E46-6943-8D14-779E31E7EB7B}"/>
              </a:ext>
            </a:extLst>
          </p:cNvPr>
          <p:cNvSpPr/>
          <p:nvPr userDrawn="1"/>
        </p:nvSpPr>
        <p:spPr>
          <a:xfrm>
            <a:off x="0" y="0"/>
            <a:ext cx="9144000" cy="157332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B8ABD9CA-6917-AC4E-A7C5-7E63931E3B26}"/>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49217076-B00B-4246-8380-48822D4C79F8}"/>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0BD960B3-0A8B-B94A-8F16-43AE653D27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A0F3CA10-B1AD-3645-A74E-6AABCCF86EA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2ECD5A17-7F8C-0640-8C81-23811F31C3F3}"/>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3738915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id grey header and cop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F22F81-A8CA-7348-9282-A4134587D767}"/>
              </a:ext>
            </a:extLst>
          </p:cNvPr>
          <p:cNvSpPr/>
          <p:nvPr userDrawn="1"/>
        </p:nvSpPr>
        <p:spPr>
          <a:xfrm>
            <a:off x="0" y="0"/>
            <a:ext cx="9144000" cy="1573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3">
            <a:extLst>
              <a:ext uri="{FF2B5EF4-FFF2-40B4-BE49-F238E27FC236}">
                <a16:creationId xmlns:a16="http://schemas.microsoft.com/office/drawing/2014/main" id="{4FC7A41C-B09E-D24E-9D21-8A74060A0AC5}"/>
              </a:ext>
            </a:extLst>
          </p:cNvPr>
          <p:cNvSpPr>
            <a:spLocks noGrp="1"/>
          </p:cNvSpPr>
          <p:nvPr>
            <p:ph type="body" sz="quarter" idx="10" hasCustomPrompt="1"/>
          </p:nvPr>
        </p:nvSpPr>
        <p:spPr>
          <a:xfrm>
            <a:off x="854020" y="1573328"/>
            <a:ext cx="7587192" cy="4860940"/>
          </a:xfrm>
          <a:prstGeom prst="rect">
            <a:avLst/>
          </a:prstGeom>
        </p:spPr>
        <p:txBody>
          <a:bodyPr anchor="ctr"/>
          <a:lstStyle>
            <a:lvl1pPr marL="0" indent="0">
              <a:lnSpc>
                <a:spcPct val="125000"/>
              </a:lnSpc>
              <a:buNone/>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3" name="Rectangle 12">
            <a:extLst>
              <a:ext uri="{FF2B5EF4-FFF2-40B4-BE49-F238E27FC236}">
                <a16:creationId xmlns:a16="http://schemas.microsoft.com/office/drawing/2014/main" id="{DB87CE17-B197-5740-BF41-8619B002D41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7236E1F-D5F6-A640-BB21-6E75A87FD6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05B193A4-65E1-194F-96DD-144915F0CA0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7" name="Title 12">
            <a:extLst>
              <a:ext uri="{FF2B5EF4-FFF2-40B4-BE49-F238E27FC236}">
                <a16:creationId xmlns:a16="http://schemas.microsoft.com/office/drawing/2014/main" id="{5CD14491-55DB-7F47-AC66-7062E30F86BE}"/>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142859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coal with bullets">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A9B88CDB-5C6F-F445-9309-9DA51A6C79E9}"/>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7" name="Rectangle 16">
            <a:extLst>
              <a:ext uri="{FF2B5EF4-FFF2-40B4-BE49-F238E27FC236}">
                <a16:creationId xmlns:a16="http://schemas.microsoft.com/office/drawing/2014/main" id="{1530DE79-06AC-0A4F-BC06-F5AB73896540}"/>
              </a:ext>
            </a:extLst>
          </p:cNvPr>
          <p:cNvSpPr/>
          <p:nvPr userDrawn="1"/>
        </p:nvSpPr>
        <p:spPr>
          <a:xfrm>
            <a:off x="0" y="0"/>
            <a:ext cx="9144000" cy="1573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D6F83F51-F0FD-C44F-9854-744D7B1938F4}"/>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A53139BE-7C68-1B42-91D4-A30F6603FF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20" name="Subtitle 2">
            <a:extLst>
              <a:ext uri="{FF2B5EF4-FFF2-40B4-BE49-F238E27FC236}">
                <a16:creationId xmlns:a16="http://schemas.microsoft.com/office/drawing/2014/main" id="{A8B7EC79-3511-1C42-8C4F-3EB8488E0540}"/>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21" name="Title 12">
            <a:extLst>
              <a:ext uri="{FF2B5EF4-FFF2-40B4-BE49-F238E27FC236}">
                <a16:creationId xmlns:a16="http://schemas.microsoft.com/office/drawing/2014/main" id="{CACA7C29-0A7E-C546-B2A6-9123AA69D7CF}"/>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8912937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id blue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42D96CC6-B756-CF49-A2D6-7BEE45934898}"/>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3701C40B-8FC8-1842-BE19-C288B2850042}"/>
              </a:ext>
            </a:extLst>
          </p:cNvPr>
          <p:cNvSpPr/>
          <p:nvPr userDrawn="1"/>
        </p:nvSpPr>
        <p:spPr>
          <a:xfrm>
            <a:off x="0" y="0"/>
            <a:ext cx="9144000" cy="15733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8A6D8B8-4360-3949-827E-287144AD5F6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497CC9E-8E6A-1F4B-BE0F-F47F47AC61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80C831B1-61C2-4D43-BC3A-53F9F4842810}"/>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1ECC0B78-ADF3-D848-9F00-D981422122AD}"/>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459488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digo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3F7260A9-3EBD-0642-A410-EAD2BCEAAFFF}"/>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146F2A63-0869-3C46-91B1-8C2000A4FC3C}"/>
              </a:ext>
            </a:extLst>
          </p:cNvPr>
          <p:cNvSpPr/>
          <p:nvPr userDrawn="1"/>
        </p:nvSpPr>
        <p:spPr>
          <a:xfrm>
            <a:off x="0" y="0"/>
            <a:ext cx="9144000" cy="15733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5D826401-CA07-4542-AE38-8BE60CF408AB}"/>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3FEE620E-4F46-C944-AF85-FCB4628265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4DDE2FF1-C3E0-4D40-BA8E-CE96920B7523}"/>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BCFDD554-A53E-9C46-A9CC-86694620B229}"/>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2336929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red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407F8777-01BD-3645-A008-A8202D02EF66}"/>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C6A61746-288A-074C-81D3-48488E6B35C9}"/>
              </a:ext>
            </a:extLst>
          </p:cNvPr>
          <p:cNvSpPr/>
          <p:nvPr userDrawn="1"/>
        </p:nvSpPr>
        <p:spPr>
          <a:xfrm>
            <a:off x="0" y="0"/>
            <a:ext cx="9144000" cy="1573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FFA038B4-D169-E649-B3B3-7399E6C167EF}"/>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9B77BF55-5697-944D-AFA8-25B6784322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B2FF9EF4-89CE-A34F-9D16-04BCC5AB1F2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EB698DA4-2225-9644-B0DC-329EB5120558}"/>
              </a:ext>
            </a:extLst>
          </p:cNvPr>
          <p:cNvSpPr>
            <a:spLocks noGrp="1"/>
          </p:cNvSpPr>
          <p:nvPr>
            <p:ph type="title"/>
          </p:nvPr>
        </p:nvSpPr>
        <p:spPr>
          <a:xfrm>
            <a:off x="831334" y="578521"/>
            <a:ext cx="6359525" cy="416286"/>
          </a:xfrm>
          <a:prstGeom prst="rect">
            <a:avLst/>
          </a:prstGeom>
        </p:spPr>
        <p:txBody>
          <a:bodyPr/>
          <a:lstStyle>
            <a:lvl1pPr>
              <a:defRPr b="1">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5330019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qua with bullet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DEB72E2-EE8F-4442-8321-1B72FA892716}"/>
              </a:ext>
            </a:extLst>
          </p:cNvPr>
          <p:cNvSpPr/>
          <p:nvPr userDrawn="1"/>
        </p:nvSpPr>
        <p:spPr>
          <a:xfrm>
            <a:off x="0" y="0"/>
            <a:ext cx="9144000" cy="157332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Text Placeholder 4">
            <a:extLst>
              <a:ext uri="{FF2B5EF4-FFF2-40B4-BE49-F238E27FC236}">
                <a16:creationId xmlns:a16="http://schemas.microsoft.com/office/drawing/2014/main" id="{9CCA33E8-8F39-994D-BD2B-FB744595AB99}"/>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3" name="Rectangle 12">
            <a:extLst>
              <a:ext uri="{FF2B5EF4-FFF2-40B4-BE49-F238E27FC236}">
                <a16:creationId xmlns:a16="http://schemas.microsoft.com/office/drawing/2014/main" id="{EB2A6D98-05B2-AA41-98FD-5A22BBF6D5C0}"/>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F4A0914-B49D-8148-8544-6335275B9A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BD182E58-D25A-F64E-B154-4C325C9924BA}"/>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C2E80968-4D97-E447-97CD-4FA54666B7ED}"/>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6951975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yellow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C0AB4F2-F932-014C-ACBB-B284F93028C4}"/>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8AF9B839-1A8E-794A-83BE-526555193954}"/>
              </a:ext>
            </a:extLst>
          </p:cNvPr>
          <p:cNvSpPr/>
          <p:nvPr userDrawn="1"/>
        </p:nvSpPr>
        <p:spPr>
          <a:xfrm>
            <a:off x="0" y="0"/>
            <a:ext cx="9144000" cy="157332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DD7726FD-528F-E14C-8002-DD2E0F1831F4}"/>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F2B20B0E-C8D5-7D4D-8775-5295D27D90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DEFFA4F9-13AB-A549-892E-6AB9E7976F00}"/>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FB3A0A3E-AB65-074C-A05E-9CCF46270276}"/>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376016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id grey with bullets">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068A6DA6-869F-6743-8BC6-67E4B8C5428A}"/>
              </a:ext>
            </a:extLst>
          </p:cNvPr>
          <p:cNvSpPr>
            <a:spLocks noGrp="1"/>
          </p:cNvSpPr>
          <p:nvPr>
            <p:ph type="body" sz="quarter" idx="10" hasCustomPrompt="1"/>
          </p:nvPr>
        </p:nvSpPr>
        <p:spPr>
          <a:xfrm>
            <a:off x="831333" y="1573328"/>
            <a:ext cx="7312541" cy="4860940"/>
          </a:xfrm>
          <a:prstGeom prst="rect">
            <a:avLst/>
          </a:prstGeom>
        </p:spPr>
        <p:txBody>
          <a:bodyPr anchor="ctr"/>
          <a:lstStyle>
            <a:lvl1pPr marL="458788" indent="-444500">
              <a:lnSpc>
                <a:spcPct val="114000"/>
              </a:lnSpc>
              <a:buClr>
                <a:schemeClr val="accent1"/>
              </a:buClr>
              <a:buFont typeface="Arial" charset="0"/>
              <a:buChar char="•"/>
              <a:tabLst/>
              <a:defRPr sz="24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a:defRPr sz="2400">
                <a:latin typeface="Arial" charset="0"/>
                <a:ea typeface="Arial" charset="0"/>
                <a:cs typeface="Arial" charset="0"/>
              </a:defRPr>
            </a:lvl2pPr>
            <a:lvl3pPr>
              <a:defRPr sz="2400">
                <a:latin typeface="Arial" charset="0"/>
                <a:ea typeface="Arial" charset="0"/>
                <a:cs typeface="Arial" charset="0"/>
              </a:defRPr>
            </a:lvl3pPr>
            <a:lvl4pPr>
              <a:defRPr sz="2400">
                <a:latin typeface="Arial" charset="0"/>
                <a:ea typeface="Arial" charset="0"/>
                <a:cs typeface="Arial" charset="0"/>
              </a:defRPr>
            </a:lvl4pPr>
            <a:lvl5pPr>
              <a:defRPr sz="2400">
                <a:latin typeface="Arial" charset="0"/>
                <a:ea typeface="Arial" charset="0"/>
                <a:cs typeface="Arial" charset="0"/>
              </a:defRPr>
            </a:lvl5pPr>
          </a:lstStyle>
          <a:p>
            <a:r>
              <a:rPr lang="en-US"/>
              <a:t>Lorem ipsum dolor sit </a:t>
            </a:r>
            <a:r>
              <a:rPr lang="en-US" err="1"/>
              <a:t>amet</a:t>
            </a:r>
            <a:r>
              <a:rPr lang="en-US"/>
              <a:t>, </a:t>
            </a:r>
            <a:r>
              <a:rPr lang="en-US" err="1"/>
              <a:t>consectetur</a:t>
            </a:r>
            <a:r>
              <a:rPr lang="en-US"/>
              <a:t> </a:t>
            </a:r>
          </a:p>
          <a:p>
            <a:r>
              <a:rPr lang="en-US" err="1"/>
              <a:t>adipiscing</a:t>
            </a:r>
            <a:r>
              <a:rPr lang="en-US"/>
              <a:t> </a:t>
            </a:r>
            <a:r>
              <a:rPr lang="en-US" err="1"/>
              <a:t>elit</a:t>
            </a:r>
            <a:r>
              <a:rPr lang="en-US"/>
              <a:t>, </a:t>
            </a:r>
            <a:r>
              <a:rPr lang="en-US" err="1"/>
              <a:t>sed</a:t>
            </a:r>
            <a:r>
              <a:rPr lang="en-US"/>
              <a:t> do </a:t>
            </a:r>
            <a:r>
              <a:rPr lang="en-US" err="1"/>
              <a:t>eisumode</a:t>
            </a:r>
            <a:r>
              <a:rPr lang="en-US"/>
              <a:t> </a:t>
            </a:r>
            <a:r>
              <a:rPr lang="en-US" err="1"/>
              <a:t>tempor</a:t>
            </a:r>
            <a:r>
              <a:rPr lang="en-US"/>
              <a:t> </a:t>
            </a:r>
            <a:r>
              <a:rPr lang="en-US" err="1"/>
              <a:t>incididunt</a:t>
            </a:r>
            <a:r>
              <a:rPr lang="en-US"/>
              <a:t> </a:t>
            </a:r>
          </a:p>
          <a:p>
            <a:r>
              <a:rPr lang="en-US" err="1"/>
              <a:t>ut</a:t>
            </a:r>
            <a:r>
              <a:rPr lang="en-US"/>
              <a:t> </a:t>
            </a:r>
            <a:r>
              <a:rPr lang="en-US" err="1"/>
              <a:t>labore</a:t>
            </a:r>
            <a:r>
              <a:rPr lang="en-US"/>
              <a:t> et </a:t>
            </a:r>
            <a:r>
              <a:rPr lang="en-US" err="1"/>
              <a:t>dolore</a:t>
            </a:r>
            <a:r>
              <a:rPr lang="en-US"/>
              <a:t> magna </a:t>
            </a:r>
            <a:r>
              <a:rPr lang="en-US" err="1"/>
              <a:t>aliqua</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r>
              <a:rPr lang="en-US" err="1"/>
              <a:t>eisumode</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p>
          <a:p>
            <a:r>
              <a:rPr lang="en-US" err="1"/>
              <a:t>dolore</a:t>
            </a:r>
            <a:r>
              <a:rPr lang="en-US"/>
              <a:t> magna. Lorem ipsum dolor sit </a:t>
            </a:r>
            <a:r>
              <a:rPr lang="en-US" err="1"/>
              <a:t>amet</a:t>
            </a:r>
            <a:r>
              <a:rPr lang="en-US"/>
              <a:t>, </a:t>
            </a:r>
            <a:r>
              <a:rPr lang="en-US" err="1"/>
              <a:t>consectetur</a:t>
            </a:r>
            <a:endParaRPr lang="en-US"/>
          </a:p>
        </p:txBody>
      </p:sp>
      <p:sp>
        <p:nvSpPr>
          <p:cNvPr id="12" name="Rectangle 11">
            <a:extLst>
              <a:ext uri="{FF2B5EF4-FFF2-40B4-BE49-F238E27FC236}">
                <a16:creationId xmlns:a16="http://schemas.microsoft.com/office/drawing/2014/main" id="{9DF9EE5B-C5D4-C94E-9487-DD759534E95F}"/>
              </a:ext>
            </a:extLst>
          </p:cNvPr>
          <p:cNvSpPr/>
          <p:nvPr userDrawn="1"/>
        </p:nvSpPr>
        <p:spPr>
          <a:xfrm>
            <a:off x="0" y="0"/>
            <a:ext cx="9144000" cy="1573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E10FC79-7CA4-5446-B194-1F4797A1BD05}"/>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A2B58A1-AE30-3F4D-B447-14D44799D5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52660161-2189-DE4D-8BCE-1AB82D6E79A8}"/>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
        <p:nvSpPr>
          <p:cNvPr id="16" name="Title 12">
            <a:extLst>
              <a:ext uri="{FF2B5EF4-FFF2-40B4-BE49-F238E27FC236}">
                <a16:creationId xmlns:a16="http://schemas.microsoft.com/office/drawing/2014/main" id="{16DBD3E6-0979-A643-923D-9AF221CD6D6A}"/>
              </a:ext>
            </a:extLst>
          </p:cNvPr>
          <p:cNvSpPr>
            <a:spLocks noGrp="1"/>
          </p:cNvSpPr>
          <p:nvPr>
            <p:ph type="title"/>
          </p:nvPr>
        </p:nvSpPr>
        <p:spPr>
          <a:xfrm>
            <a:off x="831334" y="578521"/>
            <a:ext cx="6359525" cy="416286"/>
          </a:xfrm>
          <a:prstGeom prst="rect">
            <a:avLst/>
          </a:prstGeom>
        </p:spPr>
        <p:txBody>
          <a:bodyPr/>
          <a:lstStyle>
            <a:lvl1pPr>
              <a:defRPr b="1">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45383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deral 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1504D1A-B8BE-E442-9AA2-FFFA1250FF7A}"/>
              </a:ext>
            </a:extLst>
          </p:cNvPr>
          <p:cNvSpPr>
            <a:spLocks noGrp="1"/>
          </p:cNvSpPr>
          <p:nvPr>
            <p:ph type="ctrTitle" hasCustomPrompt="1"/>
          </p:nvPr>
        </p:nvSpPr>
        <p:spPr>
          <a:xfrm>
            <a:off x="3371280" y="794109"/>
            <a:ext cx="5772720" cy="1446076"/>
          </a:xfrm>
          <a:prstGeom prst="rect">
            <a:avLst/>
          </a:prstGeom>
        </p:spPr>
        <p:txBody>
          <a:bodyPr anchor="t"/>
          <a:lstStyle>
            <a:lvl1pPr algn="l">
              <a:lnSpc>
                <a:spcPct val="80000"/>
              </a:lnSpc>
              <a:defRPr sz="6000" b="1" i="0">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11" name="Subtitle 2">
            <a:extLst>
              <a:ext uri="{FF2B5EF4-FFF2-40B4-BE49-F238E27FC236}">
                <a16:creationId xmlns:a16="http://schemas.microsoft.com/office/drawing/2014/main" id="{927C51B8-4FA3-FB4D-83A9-92A4E6FE5576}"/>
              </a:ext>
            </a:extLst>
          </p:cNvPr>
          <p:cNvSpPr>
            <a:spLocks noGrp="1"/>
          </p:cNvSpPr>
          <p:nvPr>
            <p:ph type="subTitle" idx="1" hasCustomPrompt="1"/>
          </p:nvPr>
        </p:nvSpPr>
        <p:spPr>
          <a:xfrm>
            <a:off x="3371280" y="2891440"/>
            <a:ext cx="5772720" cy="542154"/>
          </a:xfrm>
          <a:prstGeom prst="rect">
            <a:avLst/>
          </a:prstGeom>
        </p:spPr>
        <p:txBody>
          <a:bodyPr/>
          <a:lstStyle>
            <a:lvl1pPr marL="0" indent="0" algn="l">
              <a:buNone/>
              <a:defRPr sz="32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pic>
        <p:nvPicPr>
          <p:cNvPr id="12" name="Picture 11">
            <a:extLst>
              <a:ext uri="{FF2B5EF4-FFF2-40B4-BE49-F238E27FC236}">
                <a16:creationId xmlns:a16="http://schemas.microsoft.com/office/drawing/2014/main" id="{559840D4-A2BE-6B4D-9C26-D30CA6502D1D}"/>
              </a:ext>
            </a:extLst>
          </p:cNvPr>
          <p:cNvPicPr>
            <a:picLocks noChangeAspect="1"/>
          </p:cNvPicPr>
          <p:nvPr userDrawn="1"/>
        </p:nvPicPr>
        <p:blipFill>
          <a:blip r:embed="rId2"/>
          <a:stretch>
            <a:fillRect/>
          </a:stretch>
        </p:blipFill>
        <p:spPr>
          <a:xfrm>
            <a:off x="-1593170" y="973652"/>
            <a:ext cx="6550933" cy="5884347"/>
          </a:xfrm>
          <a:prstGeom prst="rect">
            <a:avLst/>
          </a:prstGeom>
        </p:spPr>
      </p:pic>
      <p:pic>
        <p:nvPicPr>
          <p:cNvPr id="13" name="Picture 12">
            <a:extLst>
              <a:ext uri="{FF2B5EF4-FFF2-40B4-BE49-F238E27FC236}">
                <a16:creationId xmlns:a16="http://schemas.microsoft.com/office/drawing/2014/main" id="{07FA6B65-C8A8-9141-B6AD-720C9D9254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56213" y="4265110"/>
            <a:ext cx="2967359" cy="706514"/>
          </a:xfrm>
          <a:prstGeom prst="rect">
            <a:avLst/>
          </a:prstGeom>
        </p:spPr>
      </p:pic>
      <p:sp>
        <p:nvSpPr>
          <p:cNvPr id="14" name="Subtitle 2">
            <a:extLst>
              <a:ext uri="{FF2B5EF4-FFF2-40B4-BE49-F238E27FC236}">
                <a16:creationId xmlns:a16="http://schemas.microsoft.com/office/drawing/2014/main" id="{0CAF3D66-A456-944D-B401-AF9EA0B2DFB7}"/>
              </a:ext>
            </a:extLst>
          </p:cNvPr>
          <p:cNvSpPr txBox="1">
            <a:spLocks/>
          </p:cNvSpPr>
          <p:nvPr userDrawn="1"/>
        </p:nvSpPr>
        <p:spPr>
          <a:xfrm>
            <a:off x="3329787" y="4971624"/>
            <a:ext cx="4465274" cy="397628"/>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2000" b="0" i="0">
                <a:solidFill>
                  <a:schemeClr val="tx1"/>
                </a:solidFill>
                <a:latin typeface="Arial" panose="020B0604020202020204" pitchFamily="34" charset="0"/>
                <a:ea typeface="Arial" charset="0"/>
                <a:cs typeface="Arial" panose="020B0604020202020204" pitchFamily="34" charset="0"/>
              </a:rPr>
              <a:t>excella.com </a:t>
            </a:r>
            <a:r>
              <a:rPr lang="en-US" sz="2000" b="0" i="0">
                <a:solidFill>
                  <a:schemeClr val="bg2"/>
                </a:solidFill>
                <a:latin typeface="Arial" panose="020B0604020202020204" pitchFamily="34" charset="0"/>
                <a:ea typeface="Arial" charset="0"/>
                <a:cs typeface="Arial" panose="020B0604020202020204" pitchFamily="34" charset="0"/>
              </a:rPr>
              <a:t> |  </a:t>
            </a:r>
            <a:r>
              <a:rPr lang="en-US" sz="2000" b="0" i="0">
                <a:solidFill>
                  <a:schemeClr val="tx1"/>
                </a:solidFill>
                <a:latin typeface="Arial" panose="020B0604020202020204" pitchFamily="34" charset="0"/>
                <a:ea typeface="Arial" charset="0"/>
                <a:cs typeface="Arial" panose="020B0604020202020204" pitchFamily="34" charset="0"/>
              </a:rPr>
              <a:t>@excellaco</a:t>
            </a:r>
          </a:p>
        </p:txBody>
      </p:sp>
      <p:sp>
        <p:nvSpPr>
          <p:cNvPr id="19" name="Rounded Rectangle 18">
            <a:extLst>
              <a:ext uri="{FF2B5EF4-FFF2-40B4-BE49-F238E27FC236}">
                <a16:creationId xmlns:a16="http://schemas.microsoft.com/office/drawing/2014/main" id="{22FB85DE-C74E-D64B-AC76-DC1FEC5ED969}"/>
              </a:ext>
            </a:extLst>
          </p:cNvPr>
          <p:cNvSpPr/>
          <p:nvPr userDrawn="1"/>
        </p:nvSpPr>
        <p:spPr>
          <a:xfrm>
            <a:off x="3477298" y="2519514"/>
            <a:ext cx="1005840" cy="9259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3592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066204-991D-CC48-8002-C2F2488F2B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177" t="35519" r="19316" b="17079"/>
          <a:stretch/>
        </p:blipFill>
        <p:spPr>
          <a:xfrm>
            <a:off x="2714625" y="11220"/>
            <a:ext cx="6429375" cy="6858000"/>
          </a:xfrm>
          <a:prstGeom prst="rect">
            <a:avLst/>
          </a:prstGeom>
        </p:spPr>
      </p:pic>
      <p:sp>
        <p:nvSpPr>
          <p:cNvPr id="14" name="Freeform 13">
            <a:extLst>
              <a:ext uri="{FF2B5EF4-FFF2-40B4-BE49-F238E27FC236}">
                <a16:creationId xmlns:a16="http://schemas.microsoft.com/office/drawing/2014/main" id="{7FD29AC5-2C11-F446-9873-5DF16EF0EA9F}"/>
              </a:ext>
            </a:extLst>
          </p:cNvPr>
          <p:cNvSpPr/>
          <p:nvPr userDrawn="1"/>
        </p:nvSpPr>
        <p:spPr>
          <a:xfrm>
            <a:off x="1107" y="-38261"/>
            <a:ext cx="6602762" cy="6915392"/>
          </a:xfrm>
          <a:custGeom>
            <a:avLst/>
            <a:gdLst>
              <a:gd name="connsiteX0" fmla="*/ 7594170 w 7981627"/>
              <a:gd name="connsiteY0" fmla="*/ 418455 h 7997126"/>
              <a:gd name="connsiteX1" fmla="*/ 7981627 w 7981627"/>
              <a:gd name="connsiteY1" fmla="*/ 2169763 h 7997126"/>
              <a:gd name="connsiteX2" fmla="*/ 7206712 w 7981627"/>
              <a:gd name="connsiteY2" fmla="*/ 4045058 h 7997126"/>
              <a:gd name="connsiteX3" fmla="*/ 6044339 w 7981627"/>
              <a:gd name="connsiteY3" fmla="*/ 7997126 h 7997126"/>
              <a:gd name="connsiteX4" fmla="*/ 0 w 7981627"/>
              <a:gd name="connsiteY4" fmla="*/ 7919634 h 7997126"/>
              <a:gd name="connsiteX5" fmla="*/ 92990 w 7981627"/>
              <a:gd name="connsiteY5" fmla="*/ 0 h 7997126"/>
              <a:gd name="connsiteX6" fmla="*/ 7594170 w 7981627"/>
              <a:gd name="connsiteY6" fmla="*/ 418455 h 7997126"/>
              <a:gd name="connsiteX0" fmla="*/ 7594170 w 7981627"/>
              <a:gd name="connsiteY0" fmla="*/ 0 h 7578671"/>
              <a:gd name="connsiteX1" fmla="*/ 7981627 w 7981627"/>
              <a:gd name="connsiteY1" fmla="*/ 1751308 h 7578671"/>
              <a:gd name="connsiteX2" fmla="*/ 7206712 w 7981627"/>
              <a:gd name="connsiteY2" fmla="*/ 3626603 h 7578671"/>
              <a:gd name="connsiteX3" fmla="*/ 6044339 w 7981627"/>
              <a:gd name="connsiteY3" fmla="*/ 7578671 h 7578671"/>
              <a:gd name="connsiteX4" fmla="*/ 0 w 7981627"/>
              <a:gd name="connsiteY4" fmla="*/ 7501179 h 7578671"/>
              <a:gd name="connsiteX5" fmla="*/ 2607590 w 7981627"/>
              <a:gd name="connsiteY5" fmla="*/ 1224608 h 7578671"/>
              <a:gd name="connsiteX6" fmla="*/ 7594170 w 7981627"/>
              <a:gd name="connsiteY6" fmla="*/ 0 h 7578671"/>
              <a:gd name="connsiteX0" fmla="*/ 7594170 w 7981627"/>
              <a:gd name="connsiteY0" fmla="*/ 0 h 7578671"/>
              <a:gd name="connsiteX1" fmla="*/ 7981627 w 7981627"/>
              <a:gd name="connsiteY1" fmla="*/ 1751308 h 7578671"/>
              <a:gd name="connsiteX2" fmla="*/ 7206712 w 7981627"/>
              <a:gd name="connsiteY2" fmla="*/ 3626603 h 7578671"/>
              <a:gd name="connsiteX3" fmla="*/ 6044339 w 7981627"/>
              <a:gd name="connsiteY3" fmla="*/ 7578671 h 7578671"/>
              <a:gd name="connsiteX4" fmla="*/ 0 w 7981627"/>
              <a:gd name="connsiteY4" fmla="*/ 7501179 h 7578671"/>
              <a:gd name="connsiteX5" fmla="*/ 3179090 w 7981627"/>
              <a:gd name="connsiteY5" fmla="*/ 581670 h 7578671"/>
              <a:gd name="connsiteX6" fmla="*/ 7594170 w 7981627"/>
              <a:gd name="connsiteY6" fmla="*/ 0 h 7578671"/>
              <a:gd name="connsiteX0" fmla="*/ 7737045 w 7981627"/>
              <a:gd name="connsiteY0" fmla="*/ 0 h 7064321"/>
              <a:gd name="connsiteX1" fmla="*/ 7981627 w 7981627"/>
              <a:gd name="connsiteY1" fmla="*/ 1236958 h 7064321"/>
              <a:gd name="connsiteX2" fmla="*/ 7206712 w 7981627"/>
              <a:gd name="connsiteY2" fmla="*/ 3112253 h 7064321"/>
              <a:gd name="connsiteX3" fmla="*/ 6044339 w 7981627"/>
              <a:gd name="connsiteY3" fmla="*/ 7064321 h 7064321"/>
              <a:gd name="connsiteX4" fmla="*/ 0 w 7981627"/>
              <a:gd name="connsiteY4" fmla="*/ 6986829 h 7064321"/>
              <a:gd name="connsiteX5" fmla="*/ 3179090 w 7981627"/>
              <a:gd name="connsiteY5" fmla="*/ 67320 h 7064321"/>
              <a:gd name="connsiteX6" fmla="*/ 7737045 w 7981627"/>
              <a:gd name="connsiteY6" fmla="*/ 0 h 7064321"/>
              <a:gd name="connsiteX0" fmla="*/ 7737045 w 9781852"/>
              <a:gd name="connsiteY0" fmla="*/ 0 h 7064321"/>
              <a:gd name="connsiteX1" fmla="*/ 9781852 w 9781852"/>
              <a:gd name="connsiteY1" fmla="*/ 2494258 h 7064321"/>
              <a:gd name="connsiteX2" fmla="*/ 7206712 w 9781852"/>
              <a:gd name="connsiteY2" fmla="*/ 3112253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7064321"/>
              <a:gd name="connsiteX1" fmla="*/ 9781852 w 9781852"/>
              <a:gd name="connsiteY1" fmla="*/ 2494258 h 7064321"/>
              <a:gd name="connsiteX2" fmla="*/ 8806912 w 9781852"/>
              <a:gd name="connsiteY2" fmla="*/ 5312528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7064321"/>
              <a:gd name="connsiteX1" fmla="*/ 9781852 w 9781852"/>
              <a:gd name="connsiteY1" fmla="*/ 2494258 h 7064321"/>
              <a:gd name="connsiteX2" fmla="*/ 8806912 w 9781852"/>
              <a:gd name="connsiteY2" fmla="*/ 5312528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7064321"/>
              <a:gd name="connsiteX1" fmla="*/ 9781852 w 9781852"/>
              <a:gd name="connsiteY1" fmla="*/ 2494258 h 7064321"/>
              <a:gd name="connsiteX2" fmla="*/ 8806912 w 9781852"/>
              <a:gd name="connsiteY2" fmla="*/ 5312528 h 7064321"/>
              <a:gd name="connsiteX3" fmla="*/ 6044339 w 9781852"/>
              <a:gd name="connsiteY3" fmla="*/ 7064321 h 7064321"/>
              <a:gd name="connsiteX4" fmla="*/ 0 w 9781852"/>
              <a:gd name="connsiteY4" fmla="*/ 6986829 h 7064321"/>
              <a:gd name="connsiteX5" fmla="*/ 3179090 w 9781852"/>
              <a:gd name="connsiteY5" fmla="*/ 67320 h 7064321"/>
              <a:gd name="connsiteX6" fmla="*/ 7737045 w 9781852"/>
              <a:gd name="connsiteY6" fmla="*/ 0 h 7064321"/>
              <a:gd name="connsiteX0" fmla="*/ 7737045 w 9781852"/>
              <a:gd name="connsiteY0" fmla="*/ 0 h 6986829"/>
              <a:gd name="connsiteX1" fmla="*/ 9781852 w 9781852"/>
              <a:gd name="connsiteY1" fmla="*/ 2494258 h 6986829"/>
              <a:gd name="connsiteX2" fmla="*/ 8806912 w 9781852"/>
              <a:gd name="connsiteY2" fmla="*/ 5312528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806912 w 9781852"/>
              <a:gd name="connsiteY2" fmla="*/ 5312528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806912 w 9781852"/>
              <a:gd name="connsiteY2" fmla="*/ 5312528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906924 w 9781852"/>
              <a:gd name="connsiteY2" fmla="*/ 5326816 h 6986829"/>
              <a:gd name="connsiteX3" fmla="*/ 8073164 w 9781852"/>
              <a:gd name="connsiteY3" fmla="*/ 6935734 h 6986829"/>
              <a:gd name="connsiteX4" fmla="*/ 0 w 9781852"/>
              <a:gd name="connsiteY4" fmla="*/ 6986829 h 6986829"/>
              <a:gd name="connsiteX5" fmla="*/ 3179090 w 9781852"/>
              <a:gd name="connsiteY5" fmla="*/ 67320 h 6986829"/>
              <a:gd name="connsiteX6" fmla="*/ 7737045 w 9781852"/>
              <a:gd name="connsiteY6" fmla="*/ 0 h 6986829"/>
              <a:gd name="connsiteX0" fmla="*/ 7737045 w 9781852"/>
              <a:gd name="connsiteY0" fmla="*/ 0 h 6986829"/>
              <a:gd name="connsiteX1" fmla="*/ 9781852 w 9781852"/>
              <a:gd name="connsiteY1" fmla="*/ 2494258 h 6986829"/>
              <a:gd name="connsiteX2" fmla="*/ 8906924 w 9781852"/>
              <a:gd name="connsiteY2" fmla="*/ 5326816 h 6986829"/>
              <a:gd name="connsiteX3" fmla="*/ 8073164 w 9781852"/>
              <a:gd name="connsiteY3" fmla="*/ 6964309 h 6986829"/>
              <a:gd name="connsiteX4" fmla="*/ 0 w 9781852"/>
              <a:gd name="connsiteY4" fmla="*/ 6986829 h 6986829"/>
              <a:gd name="connsiteX5" fmla="*/ 3179090 w 9781852"/>
              <a:gd name="connsiteY5" fmla="*/ 67320 h 6986829"/>
              <a:gd name="connsiteX6" fmla="*/ 7737045 w 9781852"/>
              <a:gd name="connsiteY6" fmla="*/ 0 h 6986829"/>
              <a:gd name="connsiteX0" fmla="*/ 4557955 w 6602762"/>
              <a:gd name="connsiteY0" fmla="*/ 0 h 6964309"/>
              <a:gd name="connsiteX1" fmla="*/ 6602762 w 6602762"/>
              <a:gd name="connsiteY1" fmla="*/ 2494258 h 6964309"/>
              <a:gd name="connsiteX2" fmla="*/ 5727834 w 6602762"/>
              <a:gd name="connsiteY2" fmla="*/ 5326816 h 6964309"/>
              <a:gd name="connsiteX3" fmla="*/ 4894074 w 6602762"/>
              <a:gd name="connsiteY3" fmla="*/ 6964309 h 6964309"/>
              <a:gd name="connsiteX4" fmla="*/ 192761 w 6602762"/>
              <a:gd name="connsiteY4" fmla="*/ 6872529 h 6964309"/>
              <a:gd name="connsiteX5" fmla="*/ 0 w 6602762"/>
              <a:gd name="connsiteY5" fmla="*/ 67320 h 6964309"/>
              <a:gd name="connsiteX6" fmla="*/ 4557955 w 6602762"/>
              <a:gd name="connsiteY6" fmla="*/ 0 h 6964309"/>
              <a:gd name="connsiteX0" fmla="*/ 4557955 w 6602762"/>
              <a:gd name="connsiteY0" fmla="*/ 0 h 6964309"/>
              <a:gd name="connsiteX1" fmla="*/ 6602762 w 6602762"/>
              <a:gd name="connsiteY1" fmla="*/ 2494258 h 6964309"/>
              <a:gd name="connsiteX2" fmla="*/ 5727834 w 6602762"/>
              <a:gd name="connsiteY2" fmla="*/ 5326816 h 6964309"/>
              <a:gd name="connsiteX3" fmla="*/ 4894074 w 6602762"/>
              <a:gd name="connsiteY3" fmla="*/ 6964309 h 6964309"/>
              <a:gd name="connsiteX4" fmla="*/ 21311 w 6602762"/>
              <a:gd name="connsiteY4" fmla="*/ 6915392 h 6964309"/>
              <a:gd name="connsiteX5" fmla="*/ 0 w 6602762"/>
              <a:gd name="connsiteY5" fmla="*/ 67320 h 6964309"/>
              <a:gd name="connsiteX6" fmla="*/ 4557955 w 6602762"/>
              <a:gd name="connsiteY6" fmla="*/ 0 h 6964309"/>
              <a:gd name="connsiteX0" fmla="*/ 4557955 w 6602762"/>
              <a:gd name="connsiteY0" fmla="*/ 0 h 6915392"/>
              <a:gd name="connsiteX1" fmla="*/ 6602762 w 6602762"/>
              <a:gd name="connsiteY1" fmla="*/ 2494258 h 6915392"/>
              <a:gd name="connsiteX2" fmla="*/ 5727834 w 6602762"/>
              <a:gd name="connsiteY2" fmla="*/ 5326816 h 6915392"/>
              <a:gd name="connsiteX3" fmla="*/ 4916513 w 6602762"/>
              <a:gd name="connsiteY3" fmla="*/ 6913821 h 6915392"/>
              <a:gd name="connsiteX4" fmla="*/ 21311 w 6602762"/>
              <a:gd name="connsiteY4" fmla="*/ 6915392 h 6915392"/>
              <a:gd name="connsiteX5" fmla="*/ 0 w 6602762"/>
              <a:gd name="connsiteY5" fmla="*/ 67320 h 6915392"/>
              <a:gd name="connsiteX6" fmla="*/ 4557955 w 6602762"/>
              <a:gd name="connsiteY6" fmla="*/ 0 h 6915392"/>
              <a:gd name="connsiteX0" fmla="*/ 4557955 w 6602762"/>
              <a:gd name="connsiteY0" fmla="*/ 0 h 6915392"/>
              <a:gd name="connsiteX1" fmla="*/ 6602762 w 6602762"/>
              <a:gd name="connsiteY1" fmla="*/ 2494258 h 6915392"/>
              <a:gd name="connsiteX2" fmla="*/ 5727834 w 6602762"/>
              <a:gd name="connsiteY2" fmla="*/ 5326816 h 6915392"/>
              <a:gd name="connsiteX3" fmla="*/ 4916513 w 6602762"/>
              <a:gd name="connsiteY3" fmla="*/ 6913821 h 6915392"/>
              <a:gd name="connsiteX4" fmla="*/ 21311 w 6602762"/>
              <a:gd name="connsiteY4" fmla="*/ 6915392 h 6915392"/>
              <a:gd name="connsiteX5" fmla="*/ 0 w 6602762"/>
              <a:gd name="connsiteY5" fmla="*/ 67320 h 6915392"/>
              <a:gd name="connsiteX6" fmla="*/ 4557955 w 6602762"/>
              <a:gd name="connsiteY6" fmla="*/ 0 h 691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762" h="6915392">
                <a:moveTo>
                  <a:pt x="4557955" y="0"/>
                </a:moveTo>
                <a:lnTo>
                  <a:pt x="6602762" y="2494258"/>
                </a:lnTo>
                <a:lnTo>
                  <a:pt x="5727834" y="5326816"/>
                </a:lnTo>
                <a:cubicBezTo>
                  <a:pt x="5649939" y="5439260"/>
                  <a:pt x="5604651" y="5538994"/>
                  <a:pt x="4916513" y="6913821"/>
                </a:cubicBezTo>
                <a:lnTo>
                  <a:pt x="21311" y="6915392"/>
                </a:lnTo>
                <a:cubicBezTo>
                  <a:pt x="14207" y="4632701"/>
                  <a:pt x="7104" y="2350011"/>
                  <a:pt x="0" y="67320"/>
                </a:cubicBezTo>
                <a:lnTo>
                  <a:pt x="455795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2A50415A-AC57-5F4E-8773-32FFFF453F3B}"/>
              </a:ext>
            </a:extLst>
          </p:cNvPr>
          <p:cNvSpPr>
            <a:spLocks noGrp="1"/>
          </p:cNvSpPr>
          <p:nvPr>
            <p:ph type="ctrTitle" hasCustomPrompt="1"/>
          </p:nvPr>
        </p:nvSpPr>
        <p:spPr>
          <a:xfrm>
            <a:off x="937426" y="1066007"/>
            <a:ext cx="5879010" cy="1446076"/>
          </a:xfrm>
          <a:prstGeom prst="rect">
            <a:avLst/>
          </a:prstGeom>
        </p:spPr>
        <p:txBody>
          <a:bodyPr anchor="t"/>
          <a:lstStyle>
            <a:lvl1pPr algn="l">
              <a:lnSpc>
                <a:spcPct val="80000"/>
              </a:lnSpc>
              <a:defRPr sz="6000" b="1" i="0">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16" name="TextBox 15">
            <a:extLst>
              <a:ext uri="{FF2B5EF4-FFF2-40B4-BE49-F238E27FC236}">
                <a16:creationId xmlns:a16="http://schemas.microsoft.com/office/drawing/2014/main" id="{51C0E969-9C70-EA44-A61C-B35BC9D9F176}"/>
              </a:ext>
            </a:extLst>
          </p:cNvPr>
          <p:cNvSpPr txBox="1"/>
          <p:nvPr userDrawn="1"/>
        </p:nvSpPr>
        <p:spPr>
          <a:xfrm>
            <a:off x="11480800" y="3698240"/>
            <a:ext cx="184731" cy="369332"/>
          </a:xfrm>
          <a:prstGeom prst="rect">
            <a:avLst/>
          </a:prstGeom>
          <a:noFill/>
        </p:spPr>
        <p:txBody>
          <a:bodyPr wrap="none" rtlCol="0">
            <a:spAutoFit/>
          </a:bodyPr>
          <a:lstStyle/>
          <a:p>
            <a:endParaRPr lang="en-US">
              <a:latin typeface="Arial" panose="020B0604020202020204" pitchFamily="34" charset="0"/>
              <a:cs typeface="Arial" panose="020B0604020202020204" pitchFamily="34" charset="0"/>
            </a:endParaRPr>
          </a:p>
        </p:txBody>
      </p:sp>
      <p:sp>
        <p:nvSpPr>
          <p:cNvPr id="17" name="Rounded Rectangle 16">
            <a:extLst>
              <a:ext uri="{FF2B5EF4-FFF2-40B4-BE49-F238E27FC236}">
                <a16:creationId xmlns:a16="http://schemas.microsoft.com/office/drawing/2014/main" id="{A89DAB81-C345-654F-804A-F7EAC6D21FF5}"/>
              </a:ext>
            </a:extLst>
          </p:cNvPr>
          <p:cNvSpPr/>
          <p:nvPr userDrawn="1"/>
        </p:nvSpPr>
        <p:spPr>
          <a:xfrm>
            <a:off x="1043444" y="2791412"/>
            <a:ext cx="1005840" cy="9259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ECDFBA54-E303-C147-B354-919AC65E9CB9}"/>
              </a:ext>
            </a:extLst>
          </p:cNvPr>
          <p:cNvSpPr>
            <a:spLocks noGrp="1"/>
          </p:cNvSpPr>
          <p:nvPr>
            <p:ph type="subTitle" idx="1" hasCustomPrompt="1"/>
          </p:nvPr>
        </p:nvSpPr>
        <p:spPr>
          <a:xfrm>
            <a:off x="937425" y="3139892"/>
            <a:ext cx="6411685" cy="542154"/>
          </a:xfrm>
          <a:prstGeom prst="rect">
            <a:avLst/>
          </a:prstGeom>
        </p:spPr>
        <p:txBody>
          <a:bodyPr/>
          <a:lstStyle>
            <a:lvl1pPr marL="0" indent="0" algn="l">
              <a:buNone/>
              <a:defRPr sz="32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sp>
        <p:nvSpPr>
          <p:cNvPr id="19" name="Subtitle 2">
            <a:extLst>
              <a:ext uri="{FF2B5EF4-FFF2-40B4-BE49-F238E27FC236}">
                <a16:creationId xmlns:a16="http://schemas.microsoft.com/office/drawing/2014/main" id="{BD812270-4EAA-3F43-A747-02440D3457CB}"/>
              </a:ext>
            </a:extLst>
          </p:cNvPr>
          <p:cNvSpPr txBox="1">
            <a:spLocks/>
          </p:cNvSpPr>
          <p:nvPr userDrawn="1"/>
        </p:nvSpPr>
        <p:spPr>
          <a:xfrm>
            <a:off x="847113" y="5660272"/>
            <a:ext cx="5551714" cy="486636"/>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2400" b="0" i="0">
                <a:solidFill>
                  <a:schemeClr val="tx1"/>
                </a:solidFill>
                <a:latin typeface="Arial" panose="020B0604020202020204" pitchFamily="34" charset="0"/>
                <a:ea typeface="Arial" charset="0"/>
                <a:cs typeface="Arial" panose="020B0604020202020204" pitchFamily="34" charset="0"/>
              </a:rPr>
              <a:t>excella.com  </a:t>
            </a:r>
            <a:r>
              <a:rPr lang="en-US" sz="2400" b="0" i="0">
                <a:solidFill>
                  <a:schemeClr val="bg2"/>
                </a:solidFill>
                <a:latin typeface="Arial" panose="020B0604020202020204" pitchFamily="34" charset="0"/>
                <a:ea typeface="Arial" charset="0"/>
                <a:cs typeface="Arial" panose="020B0604020202020204" pitchFamily="34" charset="0"/>
              </a:rPr>
              <a:t>|</a:t>
            </a:r>
            <a:r>
              <a:rPr lang="en-US" sz="2400" b="0" i="0">
                <a:solidFill>
                  <a:schemeClr val="tx1"/>
                </a:solidFill>
                <a:latin typeface="Arial" panose="020B0604020202020204" pitchFamily="34" charset="0"/>
                <a:ea typeface="Arial" charset="0"/>
                <a:cs typeface="Arial" panose="020B0604020202020204" pitchFamily="34" charset="0"/>
              </a:rPr>
              <a:t>  @excellaco</a:t>
            </a:r>
          </a:p>
        </p:txBody>
      </p:sp>
      <p:pic>
        <p:nvPicPr>
          <p:cNvPr id="20" name="Picture 19">
            <a:extLst>
              <a:ext uri="{FF2B5EF4-FFF2-40B4-BE49-F238E27FC236}">
                <a16:creationId xmlns:a16="http://schemas.microsoft.com/office/drawing/2014/main" id="{065716F8-2B85-104B-81F2-1C88224110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1610" y="5011037"/>
            <a:ext cx="2967359" cy="706514"/>
          </a:xfrm>
          <a:prstGeom prst="rect">
            <a:avLst/>
          </a:prstGeom>
        </p:spPr>
      </p:pic>
    </p:spTree>
    <p:extLst>
      <p:ext uri="{BB962C8B-B14F-4D97-AF65-F5344CB8AC3E}">
        <p14:creationId xmlns:p14="http://schemas.microsoft.com/office/powerpoint/2010/main" val="4163715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ic 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8CFFD1-D744-6341-B479-8A9597CD1566}"/>
              </a:ext>
            </a:extLst>
          </p:cNvPr>
          <p:cNvSpPr/>
          <p:nvPr userDrawn="1"/>
        </p:nvSpPr>
        <p:spPr>
          <a:xfrm>
            <a:off x="0" y="0"/>
            <a:ext cx="500901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62E6D2C0-98A5-D74F-A116-60D2CBAA1237}"/>
              </a:ext>
            </a:extLst>
          </p:cNvPr>
          <p:cNvPicPr>
            <a:picLocks noChangeAspect="1"/>
          </p:cNvPicPr>
          <p:nvPr userDrawn="1"/>
        </p:nvPicPr>
        <p:blipFill rotWithShape="1">
          <a:blip r:embed="rId2"/>
          <a:srcRect t="73843" r="35091"/>
          <a:stretch/>
        </p:blipFill>
        <p:spPr>
          <a:xfrm>
            <a:off x="745806" y="127000"/>
            <a:ext cx="3627121" cy="1009848"/>
          </a:xfrm>
          <a:prstGeom prst="rect">
            <a:avLst/>
          </a:prstGeom>
        </p:spPr>
      </p:pic>
      <p:sp>
        <p:nvSpPr>
          <p:cNvPr id="14" name="Title 1">
            <a:extLst>
              <a:ext uri="{FF2B5EF4-FFF2-40B4-BE49-F238E27FC236}">
                <a16:creationId xmlns:a16="http://schemas.microsoft.com/office/drawing/2014/main" id="{DF76A9DE-3821-F94F-A35A-9C3F15A51603}"/>
              </a:ext>
            </a:extLst>
          </p:cNvPr>
          <p:cNvSpPr>
            <a:spLocks noGrp="1"/>
          </p:cNvSpPr>
          <p:nvPr>
            <p:ph type="ctrTitle" hasCustomPrompt="1"/>
          </p:nvPr>
        </p:nvSpPr>
        <p:spPr>
          <a:xfrm>
            <a:off x="745805" y="1649356"/>
            <a:ext cx="3627121" cy="1122419"/>
          </a:xfrm>
          <a:prstGeom prst="rect">
            <a:avLst/>
          </a:prstGeom>
        </p:spPr>
        <p:txBody>
          <a:bodyPr anchor="t"/>
          <a:lstStyle>
            <a:lvl1pPr algn="l">
              <a:lnSpc>
                <a:spcPct val="80000"/>
              </a:lnSpc>
              <a:defRPr sz="44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16" name="Subtitle 2">
            <a:extLst>
              <a:ext uri="{FF2B5EF4-FFF2-40B4-BE49-F238E27FC236}">
                <a16:creationId xmlns:a16="http://schemas.microsoft.com/office/drawing/2014/main" id="{92486C5F-4FB3-EE41-9A1D-835719DE752E}"/>
              </a:ext>
            </a:extLst>
          </p:cNvPr>
          <p:cNvSpPr txBox="1">
            <a:spLocks/>
          </p:cNvSpPr>
          <p:nvPr userDrawn="1"/>
        </p:nvSpPr>
        <p:spPr>
          <a:xfrm>
            <a:off x="5009015" y="4223821"/>
            <a:ext cx="4134985" cy="486636"/>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ctr"/>
            <a:r>
              <a:rPr lang="en-US" sz="2000" b="0" i="0">
                <a:solidFill>
                  <a:schemeClr val="tx1"/>
                </a:solidFill>
                <a:latin typeface="Arial" panose="020B0604020202020204" pitchFamily="34" charset="0"/>
                <a:ea typeface="Arial" charset="0"/>
                <a:cs typeface="Arial" panose="020B0604020202020204" pitchFamily="34" charset="0"/>
              </a:rPr>
              <a:t>excella.com  </a:t>
            </a:r>
            <a:r>
              <a:rPr lang="en-US" sz="2000" b="0" i="0">
                <a:solidFill>
                  <a:schemeClr val="bg2"/>
                </a:solidFill>
                <a:latin typeface="Arial" panose="020B0604020202020204" pitchFamily="34" charset="0"/>
                <a:ea typeface="Arial" charset="0"/>
                <a:cs typeface="Arial" panose="020B0604020202020204" pitchFamily="34" charset="0"/>
              </a:rPr>
              <a:t>|</a:t>
            </a:r>
            <a:r>
              <a:rPr lang="en-US" sz="2000" b="0" i="0">
                <a:solidFill>
                  <a:schemeClr val="tx1"/>
                </a:solidFill>
                <a:latin typeface="Arial" panose="020B0604020202020204" pitchFamily="34" charset="0"/>
                <a:ea typeface="Arial" charset="0"/>
                <a:cs typeface="Arial" panose="020B0604020202020204" pitchFamily="34" charset="0"/>
              </a:rPr>
              <a:t>  @excellaco</a:t>
            </a:r>
          </a:p>
        </p:txBody>
      </p:sp>
      <p:sp>
        <p:nvSpPr>
          <p:cNvPr id="17" name="Rounded Rectangle 16">
            <a:extLst>
              <a:ext uri="{FF2B5EF4-FFF2-40B4-BE49-F238E27FC236}">
                <a16:creationId xmlns:a16="http://schemas.microsoft.com/office/drawing/2014/main" id="{132BB4BA-677C-B949-9965-52F077D9A0B9}"/>
              </a:ext>
            </a:extLst>
          </p:cNvPr>
          <p:cNvSpPr/>
          <p:nvPr userDrawn="1"/>
        </p:nvSpPr>
        <p:spPr>
          <a:xfrm>
            <a:off x="745806" y="3335060"/>
            <a:ext cx="1005840" cy="92597"/>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7CC1AE44-C675-A644-9FE0-3E3E1DE1D55D}"/>
              </a:ext>
            </a:extLst>
          </p:cNvPr>
          <p:cNvPicPr>
            <a:picLocks noChangeAspect="1"/>
          </p:cNvPicPr>
          <p:nvPr userDrawn="1"/>
        </p:nvPicPr>
        <p:blipFill rotWithShape="1">
          <a:blip r:embed="rId2"/>
          <a:srcRect t="1" r="35091" b="56493"/>
          <a:stretch/>
        </p:blipFill>
        <p:spPr>
          <a:xfrm>
            <a:off x="745806" y="4924288"/>
            <a:ext cx="3627121" cy="1679712"/>
          </a:xfrm>
          <a:prstGeom prst="rect">
            <a:avLst/>
          </a:prstGeom>
        </p:spPr>
      </p:pic>
      <p:sp>
        <p:nvSpPr>
          <p:cNvPr id="19" name="Subtitle 2">
            <a:extLst>
              <a:ext uri="{FF2B5EF4-FFF2-40B4-BE49-F238E27FC236}">
                <a16:creationId xmlns:a16="http://schemas.microsoft.com/office/drawing/2014/main" id="{5E4B18E6-B68B-A149-8656-735379ECF777}"/>
              </a:ext>
            </a:extLst>
          </p:cNvPr>
          <p:cNvSpPr>
            <a:spLocks noGrp="1"/>
          </p:cNvSpPr>
          <p:nvPr>
            <p:ph type="subTitle" idx="1" hasCustomPrompt="1"/>
          </p:nvPr>
        </p:nvSpPr>
        <p:spPr>
          <a:xfrm>
            <a:off x="745806" y="3990943"/>
            <a:ext cx="3627121" cy="542154"/>
          </a:xfrm>
          <a:prstGeom prst="rect">
            <a:avLst/>
          </a:prstGeom>
        </p:spPr>
        <p:txBody>
          <a:bodyPr/>
          <a:lstStyle>
            <a:lvl1pPr marL="0" indent="0" algn="l">
              <a:buNone/>
              <a:defRPr sz="3200" b="0" i="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pic>
        <p:nvPicPr>
          <p:cNvPr id="20" name="Picture 19">
            <a:extLst>
              <a:ext uri="{FF2B5EF4-FFF2-40B4-BE49-F238E27FC236}">
                <a16:creationId xmlns:a16="http://schemas.microsoft.com/office/drawing/2014/main" id="{38CBD189-4E10-F94C-8DDD-F144B1684C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73905" y="2119379"/>
            <a:ext cx="2895819" cy="2413718"/>
          </a:xfrm>
          <a:prstGeom prst="rect">
            <a:avLst/>
          </a:prstGeom>
        </p:spPr>
      </p:pic>
    </p:spTree>
    <p:extLst>
      <p:ext uri="{BB962C8B-B14F-4D97-AF65-F5344CB8AC3E}">
        <p14:creationId xmlns:p14="http://schemas.microsoft.com/office/powerpoint/2010/main" val="2651521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velopement Title slide o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4B6AA33-8CDF-9A41-80DD-EF9D8AC35403}"/>
              </a:ext>
            </a:extLst>
          </p:cNvPr>
          <p:cNvSpPr>
            <a:spLocks noGrp="1"/>
          </p:cNvSpPr>
          <p:nvPr>
            <p:ph type="ctrTitle" hasCustomPrompt="1"/>
          </p:nvPr>
        </p:nvSpPr>
        <p:spPr>
          <a:xfrm>
            <a:off x="1044213" y="657479"/>
            <a:ext cx="5138274" cy="1650492"/>
          </a:xfrm>
          <a:prstGeom prst="rect">
            <a:avLst/>
          </a:prstGeom>
        </p:spPr>
        <p:txBody>
          <a:bodyPr anchor="t"/>
          <a:lstStyle>
            <a:lvl1pPr algn="l">
              <a:lnSpc>
                <a:spcPct val="80000"/>
              </a:lnSpc>
              <a:defRPr sz="5400" b="1" i="0">
                <a:solidFill>
                  <a:schemeClr val="tx1"/>
                </a:solidFill>
                <a:latin typeface="Arial" panose="020B0604020202020204" pitchFamily="34" charset="0"/>
                <a:ea typeface="Arial" panose="020B0604020202020204" pitchFamily="34" charset="0"/>
                <a:cs typeface="Arial" panose="020B0604020202020204" pitchFamily="34" charset="0"/>
              </a:defRPr>
            </a:lvl1pPr>
          </a:lstStyle>
          <a:p>
            <a:r>
              <a:rPr lang="en-US"/>
              <a:t>Title of</a:t>
            </a:r>
            <a:br>
              <a:rPr lang="en-US"/>
            </a:br>
            <a:r>
              <a:rPr lang="en-US"/>
              <a:t>Presentation</a:t>
            </a:r>
          </a:p>
        </p:txBody>
      </p:sp>
      <p:sp>
        <p:nvSpPr>
          <p:cNvPr id="9" name="Subtitle 2">
            <a:extLst>
              <a:ext uri="{FF2B5EF4-FFF2-40B4-BE49-F238E27FC236}">
                <a16:creationId xmlns:a16="http://schemas.microsoft.com/office/drawing/2014/main" id="{26B40FFB-DBB5-FC41-8A0E-9FF1E8717D86}"/>
              </a:ext>
            </a:extLst>
          </p:cNvPr>
          <p:cNvSpPr>
            <a:spLocks noGrp="1"/>
          </p:cNvSpPr>
          <p:nvPr>
            <p:ph type="subTitle" idx="1" hasCustomPrompt="1"/>
          </p:nvPr>
        </p:nvSpPr>
        <p:spPr>
          <a:xfrm>
            <a:off x="1044213" y="2062857"/>
            <a:ext cx="6411685" cy="542154"/>
          </a:xfrm>
          <a:prstGeom prst="rect">
            <a:avLst/>
          </a:prstGeom>
        </p:spPr>
        <p:txBody>
          <a:bodyPr/>
          <a:lstStyle>
            <a:lvl1pPr marL="0" indent="0" algn="l">
              <a:buNone/>
              <a:defRPr sz="3200" b="0" i="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Presenter’s name</a:t>
            </a:r>
          </a:p>
        </p:txBody>
      </p:sp>
      <p:pic>
        <p:nvPicPr>
          <p:cNvPr id="10" name="Picture 9">
            <a:extLst>
              <a:ext uri="{FF2B5EF4-FFF2-40B4-BE49-F238E27FC236}">
                <a16:creationId xmlns:a16="http://schemas.microsoft.com/office/drawing/2014/main" id="{AA95FBF4-23DB-374F-88EF-D1FFC41165F3}"/>
              </a:ext>
            </a:extLst>
          </p:cNvPr>
          <p:cNvPicPr>
            <a:picLocks noChangeAspect="1"/>
          </p:cNvPicPr>
          <p:nvPr userDrawn="1"/>
        </p:nvPicPr>
        <p:blipFill rotWithShape="1">
          <a:blip r:embed="rId2"/>
          <a:srcRect l="38408" r="-1" b="9113"/>
          <a:stretch/>
        </p:blipFill>
        <p:spPr>
          <a:xfrm>
            <a:off x="0" y="3272909"/>
            <a:ext cx="5961247" cy="3585092"/>
          </a:xfrm>
          <a:prstGeom prst="rect">
            <a:avLst/>
          </a:prstGeom>
        </p:spPr>
      </p:pic>
      <p:sp>
        <p:nvSpPr>
          <p:cNvPr id="11" name="Subtitle 2">
            <a:extLst>
              <a:ext uri="{FF2B5EF4-FFF2-40B4-BE49-F238E27FC236}">
                <a16:creationId xmlns:a16="http://schemas.microsoft.com/office/drawing/2014/main" id="{A3948197-7972-3A4A-B7B4-46226D2161FE}"/>
              </a:ext>
            </a:extLst>
          </p:cNvPr>
          <p:cNvSpPr txBox="1">
            <a:spLocks/>
          </p:cNvSpPr>
          <p:nvPr userDrawn="1"/>
        </p:nvSpPr>
        <p:spPr>
          <a:xfrm>
            <a:off x="5046221" y="5049656"/>
            <a:ext cx="5551714" cy="486636"/>
          </a:xfrm>
          <a:prstGeom prst="rect">
            <a:avLst/>
          </a:prstGeom>
        </p:spPr>
        <p:txBody>
          <a:bodyPr/>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2400" b="0" i="0">
                <a:solidFill>
                  <a:schemeClr val="tx1"/>
                </a:solidFill>
                <a:latin typeface="Arial" panose="020B0604020202020204" pitchFamily="34" charset="0"/>
                <a:ea typeface="Arial" charset="0"/>
                <a:cs typeface="Arial" panose="020B0604020202020204" pitchFamily="34" charset="0"/>
              </a:rPr>
              <a:t>excella.com </a:t>
            </a:r>
            <a:r>
              <a:rPr lang="en-US" sz="2400" b="0" i="0">
                <a:solidFill>
                  <a:schemeClr val="bg2"/>
                </a:solidFill>
                <a:latin typeface="Arial" panose="020B0604020202020204" pitchFamily="34" charset="0"/>
                <a:ea typeface="Arial" charset="0"/>
                <a:cs typeface="Arial" panose="020B0604020202020204" pitchFamily="34" charset="0"/>
              </a:rPr>
              <a:t> |  </a:t>
            </a:r>
            <a:r>
              <a:rPr lang="en-US" sz="2400" b="0" i="0">
                <a:solidFill>
                  <a:schemeClr val="tx1"/>
                </a:solidFill>
                <a:latin typeface="Arial" panose="020B0604020202020204" pitchFamily="34" charset="0"/>
                <a:ea typeface="Arial" charset="0"/>
                <a:cs typeface="Arial" panose="020B0604020202020204" pitchFamily="34" charset="0"/>
              </a:rPr>
              <a:t>@excellaco</a:t>
            </a:r>
          </a:p>
        </p:txBody>
      </p:sp>
      <p:pic>
        <p:nvPicPr>
          <p:cNvPr id="12" name="Picture 11">
            <a:extLst>
              <a:ext uri="{FF2B5EF4-FFF2-40B4-BE49-F238E27FC236}">
                <a16:creationId xmlns:a16="http://schemas.microsoft.com/office/drawing/2014/main" id="{7E1748E8-AEE9-2C40-8EDF-47F3FE206B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4177" y="4346503"/>
            <a:ext cx="2967359" cy="706514"/>
          </a:xfrm>
          <a:prstGeom prst="rect">
            <a:avLst/>
          </a:prstGeom>
        </p:spPr>
      </p:pic>
    </p:spTree>
    <p:extLst>
      <p:ext uri="{BB962C8B-B14F-4D97-AF65-F5344CB8AC3E}">
        <p14:creationId xmlns:p14="http://schemas.microsoft.com/office/powerpoint/2010/main" val="3896245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ection slide_No descri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10ACF5A-6FD5-3440-80EB-AF97F5FF2B71}"/>
              </a:ext>
            </a:extLst>
          </p:cNvPr>
          <p:cNvSpPr/>
          <p:nvPr userDrawn="1"/>
        </p:nvSpPr>
        <p:spPr>
          <a:xfrm>
            <a:off x="-1" y="0"/>
            <a:ext cx="9144001" cy="6885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Content Placeholder 11">
            <a:extLst>
              <a:ext uri="{FF2B5EF4-FFF2-40B4-BE49-F238E27FC236}">
                <a16:creationId xmlns:a16="http://schemas.microsoft.com/office/drawing/2014/main" id="{AACA63E9-7E10-5C41-B05D-26D5FBFD0A03}"/>
              </a:ext>
            </a:extLst>
          </p:cNvPr>
          <p:cNvSpPr>
            <a:spLocks noGrp="1"/>
          </p:cNvSpPr>
          <p:nvPr>
            <p:ph sz="quarter" idx="10" hasCustomPrompt="1"/>
          </p:nvPr>
        </p:nvSpPr>
        <p:spPr>
          <a:xfrm>
            <a:off x="1" y="2481716"/>
            <a:ext cx="9144000" cy="1894568"/>
          </a:xfrm>
          <a:prstGeom prst="rect">
            <a:avLst/>
          </a:prstGeom>
        </p:spPr>
        <p:txBody>
          <a:bodyPr/>
          <a:lstStyle>
            <a:lvl1pPr marL="0" indent="0" algn="ctr" defTabSz="914400" rtl="0" eaLnBrk="1" latinLnBrk="0" hangingPunct="1">
              <a:lnSpc>
                <a:spcPct val="90000"/>
              </a:lnSpc>
              <a:spcBef>
                <a:spcPct val="0"/>
              </a:spcBef>
              <a:buNone/>
              <a:defRPr lang="en-US" sz="6000" b="1" i="0" kern="120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Click to edit </a:t>
            </a:r>
            <a:br>
              <a:rPr lang="en-US"/>
            </a:br>
            <a:r>
              <a:rPr lang="en-US"/>
              <a:t>Master title style</a:t>
            </a:r>
          </a:p>
        </p:txBody>
      </p:sp>
      <p:sp>
        <p:nvSpPr>
          <p:cNvPr id="13" name="Rectangle 12">
            <a:extLst>
              <a:ext uri="{FF2B5EF4-FFF2-40B4-BE49-F238E27FC236}">
                <a16:creationId xmlns:a16="http://schemas.microsoft.com/office/drawing/2014/main" id="{6A1B221E-4AFE-A647-8F08-8AE56B190759}"/>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804BD783-1580-7441-B890-7DC14DD949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5" name="Subtitle 2">
            <a:extLst>
              <a:ext uri="{FF2B5EF4-FFF2-40B4-BE49-F238E27FC236}">
                <a16:creationId xmlns:a16="http://schemas.microsoft.com/office/drawing/2014/main" id="{2B0A04A4-AEFF-6643-8C24-D1986FAC9553}"/>
              </a:ext>
            </a:extLst>
          </p:cNvPr>
          <p:cNvSpPr txBox="1">
            <a:spLocks/>
          </p:cNvSpPr>
          <p:nvPr userDrawn="1"/>
        </p:nvSpPr>
        <p:spPr>
          <a:xfrm>
            <a:off x="601027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61074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and description _ Indi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C1A038-C32B-8542-B38C-AF5C1AE54FC8}"/>
              </a:ext>
            </a:extLst>
          </p:cNvPr>
          <p:cNvSpPr/>
          <p:nvPr userDrawn="1"/>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8781082F-0249-FD40-A880-67A8DD196276}"/>
              </a:ext>
            </a:extLst>
          </p:cNvPr>
          <p:cNvSpPr>
            <a:spLocks noGrp="1"/>
          </p:cNvSpPr>
          <p:nvPr>
            <p:ph type="title" hasCustomPrompt="1"/>
          </p:nvPr>
        </p:nvSpPr>
        <p:spPr>
          <a:xfrm>
            <a:off x="1" y="1635446"/>
            <a:ext cx="9144000" cy="1882548"/>
          </a:xfrm>
          <a:prstGeom prst="rect">
            <a:avLst/>
          </a:prstGeom>
        </p:spPr>
        <p:txBody>
          <a:bodyPr anchor="t"/>
          <a:lstStyle>
            <a:lvl1pPr algn="ctr">
              <a:defRPr sz="6000"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to edit </a:t>
            </a:r>
            <a:br>
              <a:rPr lang="en-US"/>
            </a:br>
            <a:r>
              <a:rPr lang="en-US"/>
              <a:t>Master title style</a:t>
            </a:r>
          </a:p>
        </p:txBody>
      </p:sp>
      <p:sp>
        <p:nvSpPr>
          <p:cNvPr id="15" name="Text Placeholder 2">
            <a:extLst>
              <a:ext uri="{FF2B5EF4-FFF2-40B4-BE49-F238E27FC236}">
                <a16:creationId xmlns:a16="http://schemas.microsoft.com/office/drawing/2014/main" id="{E3F1E465-2CB2-224C-ADC5-8429C306DD53}"/>
              </a:ext>
            </a:extLst>
          </p:cNvPr>
          <p:cNvSpPr>
            <a:spLocks noGrp="1"/>
          </p:cNvSpPr>
          <p:nvPr>
            <p:ph type="body" idx="1"/>
          </p:nvPr>
        </p:nvSpPr>
        <p:spPr>
          <a:xfrm>
            <a:off x="1" y="4123059"/>
            <a:ext cx="9144000" cy="749979"/>
          </a:xfrm>
          <a:prstGeom prst="rect">
            <a:avLst/>
          </a:prstGeom>
        </p:spPr>
        <p:txBody>
          <a:bodyPr/>
          <a:lstStyle>
            <a:lvl1pPr marL="0" indent="0" algn="ctr">
              <a:buNone/>
              <a:defRPr sz="3200" b="0" i="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16" name="Straight Connector 15">
            <a:extLst>
              <a:ext uri="{FF2B5EF4-FFF2-40B4-BE49-F238E27FC236}">
                <a16:creationId xmlns:a16="http://schemas.microsoft.com/office/drawing/2014/main" id="{BEFE434D-2449-AA4B-869A-EB4824BADBE8}"/>
              </a:ext>
            </a:extLst>
          </p:cNvPr>
          <p:cNvCxnSpPr/>
          <p:nvPr userDrawn="1"/>
        </p:nvCxnSpPr>
        <p:spPr>
          <a:xfrm>
            <a:off x="4160521" y="3795352"/>
            <a:ext cx="822960" cy="0"/>
          </a:xfrm>
          <a:prstGeom prst="line">
            <a:avLst/>
          </a:prstGeom>
          <a:ln w="53975"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6D6B037-F258-154F-9178-CE8773819660}"/>
              </a:ext>
            </a:extLst>
          </p:cNvPr>
          <p:cNvSpPr/>
          <p:nvPr userDrawn="1"/>
        </p:nvSpPr>
        <p:spPr>
          <a:xfrm>
            <a:off x="-1" y="6434268"/>
            <a:ext cx="9144001" cy="451373"/>
          </a:xfrm>
          <a:prstGeom prst="rect">
            <a:avLst/>
          </a:prstGeom>
          <a:solidFill>
            <a:schemeClr val="bg1"/>
          </a:solidFill>
          <a:ln>
            <a:noFill/>
          </a:ln>
          <a:effectLst>
            <a:outerShdw blurRad="12700" dist="38100" dir="14880000" sx="95000" sy="95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CEA58C87-3123-824D-8A72-951A94013E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4019" y="6456035"/>
            <a:ext cx="1480734" cy="352556"/>
          </a:xfrm>
          <a:prstGeom prst="rect">
            <a:avLst/>
          </a:prstGeom>
        </p:spPr>
      </p:pic>
      <p:sp>
        <p:nvSpPr>
          <p:cNvPr id="19" name="Subtitle 2">
            <a:extLst>
              <a:ext uri="{FF2B5EF4-FFF2-40B4-BE49-F238E27FC236}">
                <a16:creationId xmlns:a16="http://schemas.microsoft.com/office/drawing/2014/main" id="{2294FF6B-BF92-0A49-9769-169530295DF7}"/>
              </a:ext>
            </a:extLst>
          </p:cNvPr>
          <p:cNvSpPr txBox="1">
            <a:spLocks/>
          </p:cNvSpPr>
          <p:nvPr userDrawn="1"/>
        </p:nvSpPr>
        <p:spPr>
          <a:xfrm>
            <a:off x="6003924" y="6549400"/>
            <a:ext cx="2437288" cy="165826"/>
          </a:xfrm>
          <a:prstGeom prst="rect">
            <a:avLst/>
          </a:prstGeom>
        </p:spPr>
        <p:txBody>
          <a:bodyPr lIns="0" tIns="0" rIns="0" bIns="0"/>
          <a:lstStyle>
            <a:lvl1pPr marL="0" indent="0" algn="l" defTabSz="914400" rtl="0" eaLnBrk="1" latinLnBrk="0" hangingPunct="1">
              <a:lnSpc>
                <a:spcPct val="90000"/>
              </a:lnSpc>
              <a:spcBef>
                <a:spcPts val="1000"/>
              </a:spcBef>
              <a:buFont typeface="Arial"/>
              <a:buNone/>
              <a:defRPr sz="2400" kern="1200" baseline="0">
                <a:solidFill>
                  <a:schemeClr val="bg2"/>
                </a:solidFill>
                <a:latin typeface="Muli" charset="0"/>
                <a:ea typeface="Muli" charset="0"/>
                <a:cs typeface="Muli"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uli" charset="0"/>
                <a:ea typeface="Muli" charset="0"/>
                <a:cs typeface="Muli" charset="0"/>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uli" charset="0"/>
                <a:ea typeface="Muli" charset="0"/>
                <a:cs typeface="Muli" charset="0"/>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uli" charset="0"/>
                <a:ea typeface="Muli" charset="0"/>
                <a:cs typeface="Muli"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lvl="0" algn="l"/>
            <a:r>
              <a:rPr lang="en-US" sz="1600" b="0" i="0">
                <a:solidFill>
                  <a:schemeClr val="tx1"/>
                </a:solidFill>
                <a:latin typeface="Arial" panose="020B0604020202020204" pitchFamily="34" charset="0"/>
                <a:ea typeface="Arial" charset="0"/>
                <a:cs typeface="Arial" panose="020B0604020202020204" pitchFamily="34" charset="0"/>
              </a:rPr>
              <a:t>excella.com  |  @excellaco</a:t>
            </a:r>
          </a:p>
        </p:txBody>
      </p:sp>
    </p:spTree>
    <p:extLst>
      <p:ext uri="{BB962C8B-B14F-4D97-AF65-F5344CB8AC3E}">
        <p14:creationId xmlns:p14="http://schemas.microsoft.com/office/powerpoint/2010/main" val="3094459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146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creativecommons.org/licenses/by/3.0/" TargetMode="External"/><Relationship Id="rId5" Type="http://schemas.openxmlformats.org/officeDocument/2006/relationships/image" Target="../media/image14.jpeg"/><Relationship Id="rId4" Type="http://schemas.openxmlformats.org/officeDocument/2006/relationships/hyperlink" Target="https://creativecommons.org/licenses/by-sa/3.0/"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diagramColors" Target="../diagrams/colors1.xml"/><Relationship Id="rId11" Type="http://schemas.openxmlformats.org/officeDocument/2006/relationships/image" Target="../media/image26.png"/><Relationship Id="rId5" Type="http://schemas.openxmlformats.org/officeDocument/2006/relationships/diagramQuickStyle" Target="../diagrams/quickStyle1.xml"/><Relationship Id="rId10" Type="http://schemas.openxmlformats.org/officeDocument/2006/relationships/image" Target="../media/image30.png"/><Relationship Id="rId4" Type="http://schemas.openxmlformats.org/officeDocument/2006/relationships/diagramLayout" Target="../diagrams/layout1.xml"/><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6.emf"/><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emf"/><Relationship Id="rId7" Type="http://schemas.openxmlformats.org/officeDocument/2006/relationships/image" Target="../media/image41.png"/><Relationship Id="rId12"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46.png"/><Relationship Id="rId11" Type="http://schemas.openxmlformats.org/officeDocument/2006/relationships/image" Target="../media/image48.pn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slotte/mldotnet-real-time-data-streaming-workshop"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hyperlink" Target="https://creativecommons.org/licenses/by-sa/3.0/" TargetMode="Externa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358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How familiar are you with Azure?</a:t>
            </a:r>
            <a:endParaRPr lang="en-US" sz="5400"/>
          </a:p>
        </p:txBody>
      </p:sp>
    </p:spTree>
    <p:extLst>
      <p:ext uri="{BB962C8B-B14F-4D97-AF65-F5344CB8AC3E}">
        <p14:creationId xmlns:p14="http://schemas.microsoft.com/office/powerpoint/2010/main" val="101575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3045-E0D0-46FF-B344-6BC1CC486AEF}"/>
              </a:ext>
            </a:extLst>
          </p:cNvPr>
          <p:cNvSpPr>
            <a:spLocks noGrp="1"/>
          </p:cNvSpPr>
          <p:nvPr>
            <p:ph type="title"/>
          </p:nvPr>
        </p:nvSpPr>
        <p:spPr/>
        <p:txBody>
          <a:bodyPr/>
          <a:lstStyle/>
          <a:p>
            <a:r>
              <a:rPr lang="en-US"/>
              <a:t>Part 1</a:t>
            </a:r>
          </a:p>
        </p:txBody>
      </p:sp>
      <p:sp>
        <p:nvSpPr>
          <p:cNvPr id="3" name="Text Placeholder 2">
            <a:extLst>
              <a:ext uri="{FF2B5EF4-FFF2-40B4-BE49-F238E27FC236}">
                <a16:creationId xmlns:a16="http://schemas.microsoft.com/office/drawing/2014/main" id="{6D1A69FE-36FE-478B-9C30-F218F20AE184}"/>
              </a:ext>
            </a:extLst>
          </p:cNvPr>
          <p:cNvSpPr>
            <a:spLocks noGrp="1"/>
          </p:cNvSpPr>
          <p:nvPr>
            <p:ph type="body" idx="1"/>
          </p:nvPr>
        </p:nvSpPr>
        <p:spPr/>
        <p:txBody>
          <a:bodyPr/>
          <a:lstStyle/>
          <a:p>
            <a:r>
              <a:rPr lang="en-US"/>
              <a:t>Machine Learning and ML.NET</a:t>
            </a:r>
          </a:p>
        </p:txBody>
      </p:sp>
    </p:spTree>
    <p:extLst>
      <p:ext uri="{BB962C8B-B14F-4D97-AF65-F5344CB8AC3E}">
        <p14:creationId xmlns:p14="http://schemas.microsoft.com/office/powerpoint/2010/main" val="55006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505457" y="2672671"/>
            <a:ext cx="5295643" cy="1512658"/>
          </a:xfrm>
          <a:prstGeom prst="rect">
            <a:avLst/>
          </a:prstGeom>
          <a:noFill/>
        </p:spPr>
        <p:txBody>
          <a:bodyPr wrap="square" rtlCol="0" anchor="t">
            <a:spAutoFit/>
          </a:bodyPr>
          <a:lstStyle/>
          <a:p>
            <a:pPr>
              <a:lnSpc>
                <a:spcPct val="150000"/>
              </a:lnSpc>
            </a:pPr>
            <a:r>
              <a:rPr lang="sv-SE" sz="2400" b="1">
                <a:cs typeface="Arial"/>
              </a:rPr>
              <a:t>Part 1 (50 min)</a:t>
            </a:r>
          </a:p>
          <a:p>
            <a:pPr marL="342900" indent="-342900">
              <a:lnSpc>
                <a:spcPct val="150000"/>
              </a:lnSpc>
              <a:buFont typeface="Arial" panose="020B0604020202020204" pitchFamily="34" charset="0"/>
              <a:buChar char="•"/>
            </a:pPr>
            <a:r>
              <a:rPr lang="sv-SE" sz="2000">
                <a:cs typeface="Arial"/>
              </a:rPr>
              <a:t>Introduction to Machine Learning/ML.NET</a:t>
            </a:r>
          </a:p>
          <a:p>
            <a:pPr marL="342900" indent="-342900">
              <a:lnSpc>
                <a:spcPct val="150000"/>
              </a:lnSpc>
              <a:buFont typeface="Arial" panose="020B0604020202020204" pitchFamily="34" charset="0"/>
              <a:buChar char="•"/>
            </a:pPr>
            <a:r>
              <a:rPr lang="sv-SE" sz="2000">
                <a:cs typeface="Arial"/>
              </a:rPr>
              <a:t>Train our model in ML.NET</a:t>
            </a:r>
          </a:p>
        </p:txBody>
      </p:sp>
    </p:spTree>
    <p:extLst>
      <p:ext uri="{BB962C8B-B14F-4D97-AF65-F5344CB8AC3E}">
        <p14:creationId xmlns:p14="http://schemas.microsoft.com/office/powerpoint/2010/main" val="3585051630"/>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D373-633E-4AA8-9C78-16F70114D88B}"/>
              </a:ext>
            </a:extLst>
          </p:cNvPr>
          <p:cNvSpPr>
            <a:spLocks noGrp="1"/>
          </p:cNvSpPr>
          <p:nvPr>
            <p:ph type="title"/>
          </p:nvPr>
        </p:nvSpPr>
        <p:spPr>
          <a:xfrm>
            <a:off x="1" y="2765717"/>
            <a:ext cx="9144000" cy="752277"/>
          </a:xfrm>
        </p:spPr>
        <p:txBody>
          <a:bodyPr/>
          <a:lstStyle/>
          <a:p>
            <a:r>
              <a:rPr lang="en-US" sz="4800">
                <a:latin typeface="Arial"/>
                <a:cs typeface="Arial"/>
              </a:rPr>
              <a:t>What is Machine Learning?</a:t>
            </a:r>
            <a:endParaRPr lang="en-US" sz="4800"/>
          </a:p>
        </p:txBody>
      </p:sp>
    </p:spTree>
    <p:extLst>
      <p:ext uri="{BB962C8B-B14F-4D97-AF65-F5344CB8AC3E}">
        <p14:creationId xmlns:p14="http://schemas.microsoft.com/office/powerpoint/2010/main" val="256737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 Recording 4">
            <a:hlinkClick r:id="" action="ppaction://media"/>
            <a:extLst>
              <a:ext uri="{FF2B5EF4-FFF2-40B4-BE49-F238E27FC236}">
                <a16:creationId xmlns:a16="http://schemas.microsoft.com/office/drawing/2014/main" id="{D662768E-8B31-4C7E-8BE1-55B671B147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6327820"/>
          </a:xfrm>
          <a:prstGeom prst="rect">
            <a:avLst/>
          </a:prstGeom>
        </p:spPr>
      </p:pic>
    </p:spTree>
    <p:extLst>
      <p:ext uri="{BB962C8B-B14F-4D97-AF65-F5344CB8AC3E}">
        <p14:creationId xmlns:p14="http://schemas.microsoft.com/office/powerpoint/2010/main" val="195258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vector graphics&#10;&#10;Description generated with very high confidence">
            <a:extLst>
              <a:ext uri="{FF2B5EF4-FFF2-40B4-BE49-F238E27FC236}">
                <a16:creationId xmlns:a16="http://schemas.microsoft.com/office/drawing/2014/main" id="{0385DD09-90AA-4D4D-ACF0-A3D5D3B80C5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82901" y="2384229"/>
            <a:ext cx="2160710" cy="1675375"/>
          </a:xfrm>
          <a:prstGeom prst="rect">
            <a:avLst/>
          </a:prstGeom>
        </p:spPr>
      </p:pic>
      <p:pic>
        <p:nvPicPr>
          <p:cNvPr id="6" name="Picture 6" descr="A close up of a sign&#10;&#10;Description generated with high confidence">
            <a:extLst>
              <a:ext uri="{FF2B5EF4-FFF2-40B4-BE49-F238E27FC236}">
                <a16:creationId xmlns:a16="http://schemas.microsoft.com/office/drawing/2014/main" id="{A2BBE196-7702-416B-8A5C-80117C01018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157140" y="2383418"/>
            <a:ext cx="2804226" cy="1742938"/>
          </a:xfrm>
          <a:prstGeom prst="rect">
            <a:avLst/>
          </a:prstGeom>
        </p:spPr>
      </p:pic>
    </p:spTree>
    <p:extLst>
      <p:ext uri="{BB962C8B-B14F-4D97-AF65-F5344CB8AC3E}">
        <p14:creationId xmlns:p14="http://schemas.microsoft.com/office/powerpoint/2010/main" val="383238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455DED82-8410-4F5D-8517-F65C072021A6}"/>
              </a:ext>
            </a:extLst>
          </p:cNvPr>
          <p:cNvSpPr txBox="1">
            <a:spLocks/>
          </p:cNvSpPr>
          <p:nvPr/>
        </p:nvSpPr>
        <p:spPr>
          <a:xfrm>
            <a:off x="1318257" y="2178846"/>
            <a:ext cx="7312541" cy="1382071"/>
          </a:xfrm>
          <a:prstGeom prst="rect">
            <a:avLst/>
          </a:prstGeom>
        </p:spPr>
        <p:txBody>
          <a:bodyPr anchor="t"/>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3970" indent="0">
              <a:lnSpc>
                <a:spcPct val="113999"/>
              </a:lnSpc>
              <a:buNone/>
            </a:pPr>
            <a:r>
              <a:rPr lang="en-US" sz="3200">
                <a:latin typeface="Arial"/>
                <a:cs typeface="Arial"/>
              </a:rPr>
              <a:t>“Field of study that gives computers the ability to learn without being explicitly programmed.”</a:t>
            </a:r>
            <a:endParaRPr lang="en-US" sz="3200" b="1">
              <a:cs typeface="Arial" panose="020B0604020202020204"/>
            </a:endParaRPr>
          </a:p>
          <a:p>
            <a:pPr marL="13970" indent="0">
              <a:lnSpc>
                <a:spcPct val="113999"/>
              </a:lnSpc>
              <a:buFont typeface="Arial"/>
              <a:buNone/>
            </a:pPr>
            <a:r>
              <a:rPr lang="en-US" sz="2000" b="1">
                <a:latin typeface="Arial"/>
                <a:cs typeface="Arial"/>
              </a:rPr>
              <a:t>Arthur Samuel (1959)</a:t>
            </a:r>
            <a:endParaRPr lang="en-US" sz="2000" b="1">
              <a:cs typeface="Arial"/>
            </a:endParaRPr>
          </a:p>
        </p:txBody>
      </p:sp>
    </p:spTree>
    <p:extLst>
      <p:ext uri="{BB962C8B-B14F-4D97-AF65-F5344CB8AC3E}">
        <p14:creationId xmlns:p14="http://schemas.microsoft.com/office/powerpoint/2010/main" val="268613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logo&#10;&#10;Description generated with very high confidence">
            <a:extLst>
              <a:ext uri="{FF2B5EF4-FFF2-40B4-BE49-F238E27FC236}">
                <a16:creationId xmlns:a16="http://schemas.microsoft.com/office/drawing/2014/main" id="{9C9AFEBB-A7CC-4976-815E-05F34D2174CA}"/>
              </a:ext>
            </a:extLst>
          </p:cNvPr>
          <p:cNvPicPr>
            <a:picLocks noChangeAspect="1"/>
          </p:cNvPicPr>
          <p:nvPr/>
        </p:nvPicPr>
        <p:blipFill>
          <a:blip r:embed="rId3"/>
          <a:stretch>
            <a:fillRect/>
          </a:stretch>
        </p:blipFill>
        <p:spPr>
          <a:xfrm>
            <a:off x="1143510" y="2355908"/>
            <a:ext cx="6928259" cy="1998537"/>
          </a:xfrm>
          <a:prstGeom prst="rect">
            <a:avLst/>
          </a:prstGeom>
        </p:spPr>
      </p:pic>
    </p:spTree>
    <p:extLst>
      <p:ext uri="{BB962C8B-B14F-4D97-AF65-F5344CB8AC3E}">
        <p14:creationId xmlns:p14="http://schemas.microsoft.com/office/powerpoint/2010/main" val="282324982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lose up of a logo&#10;&#10;Description generated with very high confidence">
            <a:extLst>
              <a:ext uri="{FF2B5EF4-FFF2-40B4-BE49-F238E27FC236}">
                <a16:creationId xmlns:a16="http://schemas.microsoft.com/office/drawing/2014/main" id="{9C9AFEBB-A7CC-4976-815E-05F34D2174CA}"/>
              </a:ext>
            </a:extLst>
          </p:cNvPr>
          <p:cNvPicPr>
            <a:picLocks noChangeAspect="1"/>
          </p:cNvPicPr>
          <p:nvPr/>
        </p:nvPicPr>
        <p:blipFill>
          <a:blip r:embed="rId3"/>
          <a:stretch>
            <a:fillRect/>
          </a:stretch>
        </p:blipFill>
        <p:spPr>
          <a:xfrm>
            <a:off x="1143510" y="2355908"/>
            <a:ext cx="6928259" cy="1998537"/>
          </a:xfrm>
          <a:prstGeom prst="rect">
            <a:avLst/>
          </a:prstGeom>
        </p:spPr>
      </p:pic>
      <p:sp>
        <p:nvSpPr>
          <p:cNvPr id="2" name="TextBox 1">
            <a:extLst>
              <a:ext uri="{FF2B5EF4-FFF2-40B4-BE49-F238E27FC236}">
                <a16:creationId xmlns:a16="http://schemas.microsoft.com/office/drawing/2014/main" id="{088BBE51-6875-4C2F-B571-75762482A95E}"/>
              </a:ext>
            </a:extLst>
          </p:cNvPr>
          <p:cNvSpPr txBox="1"/>
          <p:nvPr/>
        </p:nvSpPr>
        <p:spPr>
          <a:xfrm>
            <a:off x="4680679" y="1598327"/>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007F7F"/>
                </a:solidFill>
              </a:rPr>
              <a:t>Features</a:t>
            </a:r>
            <a:endParaRPr lang="en-US" sz="2800">
              <a:solidFill>
                <a:srgbClr val="007F7F"/>
              </a:solidFill>
              <a:cs typeface="Arial"/>
            </a:endParaRPr>
          </a:p>
        </p:txBody>
      </p:sp>
      <p:sp>
        <p:nvSpPr>
          <p:cNvPr id="3" name="TextBox 2">
            <a:extLst>
              <a:ext uri="{FF2B5EF4-FFF2-40B4-BE49-F238E27FC236}">
                <a16:creationId xmlns:a16="http://schemas.microsoft.com/office/drawing/2014/main" id="{2BD65E84-F850-447F-AC95-28EB9DF7B27E}"/>
              </a:ext>
            </a:extLst>
          </p:cNvPr>
          <p:cNvSpPr txBox="1"/>
          <p:nvPr/>
        </p:nvSpPr>
        <p:spPr>
          <a:xfrm>
            <a:off x="1197807" y="4495644"/>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1">
                    <a:lumMod val="25000"/>
                  </a:schemeClr>
                </a:solidFill>
              </a:rPr>
              <a:t>Label</a:t>
            </a:r>
            <a:endParaRPr lang="en-US" sz="2800">
              <a:solidFill>
                <a:schemeClr val="bg1">
                  <a:lumMod val="25000"/>
                </a:schemeClr>
              </a:solidFill>
              <a:cs typeface="Arial"/>
            </a:endParaRPr>
          </a:p>
        </p:txBody>
      </p:sp>
      <p:sp>
        <p:nvSpPr>
          <p:cNvPr id="4" name="Left Brace 3">
            <a:extLst>
              <a:ext uri="{FF2B5EF4-FFF2-40B4-BE49-F238E27FC236}">
                <a16:creationId xmlns:a16="http://schemas.microsoft.com/office/drawing/2014/main" id="{7017E795-2F94-45AC-8585-129DE2602617}"/>
              </a:ext>
            </a:extLst>
          </p:cNvPr>
          <p:cNvSpPr/>
          <p:nvPr/>
        </p:nvSpPr>
        <p:spPr>
          <a:xfrm rot="5400000">
            <a:off x="5206309" y="432839"/>
            <a:ext cx="571499" cy="39255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B5D0D8A0-A468-41DF-947E-A538F5675B6A}"/>
              </a:ext>
            </a:extLst>
          </p:cNvPr>
          <p:cNvSpPr/>
          <p:nvPr/>
        </p:nvSpPr>
        <p:spPr>
          <a:xfrm rot="-5400000">
            <a:off x="1449398" y="3627617"/>
            <a:ext cx="571499" cy="102120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355040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p:txBody>
          <a:bodyPr anchor="t"/>
          <a:lstStyle/>
          <a:p>
            <a:r>
              <a:rPr lang="en-US">
                <a:latin typeface="Arial"/>
                <a:cs typeface="Arial"/>
              </a:rPr>
              <a:t>Supervised vs Unsupervised</a:t>
            </a:r>
            <a:endParaRPr lang="en-US"/>
          </a:p>
        </p:txBody>
      </p:sp>
      <p:pic>
        <p:nvPicPr>
          <p:cNvPr id="26" name="Picture 26">
            <a:extLst>
              <a:ext uri="{FF2B5EF4-FFF2-40B4-BE49-F238E27FC236}">
                <a16:creationId xmlns:a16="http://schemas.microsoft.com/office/drawing/2014/main" id="{145CD7F8-F394-4602-92D4-1184BB90F4A1}"/>
              </a:ext>
            </a:extLst>
          </p:cNvPr>
          <p:cNvPicPr>
            <a:picLocks noChangeAspect="1"/>
          </p:cNvPicPr>
          <p:nvPr/>
        </p:nvPicPr>
        <p:blipFill>
          <a:blip r:embed="rId3"/>
          <a:stretch>
            <a:fillRect/>
          </a:stretch>
        </p:blipFill>
        <p:spPr>
          <a:xfrm>
            <a:off x="-2036" y="2047420"/>
            <a:ext cx="9025880" cy="3608317"/>
          </a:xfrm>
          <a:prstGeom prst="rect">
            <a:avLst/>
          </a:prstGeom>
        </p:spPr>
      </p:pic>
    </p:spTree>
    <p:extLst>
      <p:ext uri="{BB962C8B-B14F-4D97-AF65-F5344CB8AC3E}">
        <p14:creationId xmlns:p14="http://schemas.microsoft.com/office/powerpoint/2010/main" val="2043677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0835-5880-4481-84CD-F9E6925AE8F2}"/>
              </a:ext>
            </a:extLst>
          </p:cNvPr>
          <p:cNvSpPr>
            <a:spLocks noGrp="1"/>
          </p:cNvSpPr>
          <p:nvPr>
            <p:ph type="ctrTitle"/>
          </p:nvPr>
        </p:nvSpPr>
        <p:spPr>
          <a:xfrm>
            <a:off x="843492" y="657478"/>
            <a:ext cx="8050992" cy="1401382"/>
          </a:xfrm>
        </p:spPr>
        <p:txBody>
          <a:bodyPr/>
          <a:lstStyle/>
          <a:p>
            <a:pPr>
              <a:lnSpc>
                <a:spcPct val="95000"/>
              </a:lnSpc>
            </a:pPr>
            <a:r>
              <a:rPr lang="sv-SE" sz="4000">
                <a:latin typeface="Arial"/>
                <a:cs typeface="Arial"/>
              </a:rPr>
              <a:t>Machine Learning &lt;3 </a:t>
            </a:r>
            <a:br>
              <a:rPr lang="sv-SE" sz="4000">
                <a:latin typeface="Arial"/>
                <a:cs typeface="Arial"/>
              </a:rPr>
            </a:br>
            <a:r>
              <a:rPr lang="sv-SE" sz="4000">
                <a:latin typeface="Arial"/>
                <a:cs typeface="Arial"/>
              </a:rPr>
              <a:t>Real-Time Data Analytics</a:t>
            </a:r>
            <a:endParaRPr lang="sv-SE" sz="4000"/>
          </a:p>
        </p:txBody>
      </p:sp>
      <p:sp>
        <p:nvSpPr>
          <p:cNvPr id="3" name="Subtitle 2">
            <a:extLst>
              <a:ext uri="{FF2B5EF4-FFF2-40B4-BE49-F238E27FC236}">
                <a16:creationId xmlns:a16="http://schemas.microsoft.com/office/drawing/2014/main" id="{2EDF7A8F-47D3-4916-A72A-C1FDB10F770A}"/>
              </a:ext>
            </a:extLst>
          </p:cNvPr>
          <p:cNvSpPr>
            <a:spLocks noGrp="1"/>
          </p:cNvSpPr>
          <p:nvPr>
            <p:ph type="subTitle" idx="1"/>
          </p:nvPr>
        </p:nvSpPr>
        <p:spPr>
          <a:xfrm>
            <a:off x="816278" y="2240383"/>
            <a:ext cx="6411685" cy="542154"/>
          </a:xfrm>
        </p:spPr>
        <p:txBody>
          <a:bodyPr/>
          <a:lstStyle/>
          <a:p>
            <a:r>
              <a:rPr lang="sv-SE" sz="2400"/>
              <a:t>Alexander Slotte @alexslotte</a:t>
            </a:r>
            <a:endParaRPr lang="en-US" sz="2400"/>
          </a:p>
        </p:txBody>
      </p:sp>
    </p:spTree>
    <p:extLst>
      <p:ext uri="{BB962C8B-B14F-4D97-AF65-F5344CB8AC3E}">
        <p14:creationId xmlns:p14="http://schemas.microsoft.com/office/powerpoint/2010/main" val="3557643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r>
              <a:rPr lang="en-US" sz="2800" kern="1200">
                <a:latin typeface="+mj-lt"/>
                <a:ea typeface="+mj-ea"/>
                <a:cs typeface="+mj-cs"/>
              </a:rPr>
              <a:t>Deep Learning</a:t>
            </a:r>
            <a:r>
              <a:rPr lang="en-US" sz="2800">
                <a:latin typeface="+mj-lt"/>
                <a:ea typeface="+mj-ea"/>
                <a:cs typeface="+mj-cs"/>
              </a:rPr>
              <a:t> – Neural Networks</a:t>
            </a:r>
            <a:endParaRPr lang="en-US">
              <a:ea typeface="+mj-ea"/>
              <a:cs typeface="+mj-cs"/>
            </a:endParaRPr>
          </a:p>
        </p:txBody>
      </p:sp>
      <p:pic>
        <p:nvPicPr>
          <p:cNvPr id="5" name="Picture 6" descr="A picture containing indoor, photo&#10;&#10;Description generated with high confidence">
            <a:extLst>
              <a:ext uri="{FF2B5EF4-FFF2-40B4-BE49-F238E27FC236}">
                <a16:creationId xmlns:a16="http://schemas.microsoft.com/office/drawing/2014/main" id="{487C1D1F-2334-4BE8-88E1-BDCFA08B95CB}"/>
              </a:ext>
            </a:extLst>
          </p:cNvPr>
          <p:cNvPicPr>
            <a:picLocks noChangeAspect="1"/>
          </p:cNvPicPr>
          <p:nvPr/>
        </p:nvPicPr>
        <p:blipFill>
          <a:blip r:embed="rId3"/>
          <a:stretch>
            <a:fillRect/>
          </a:stretch>
        </p:blipFill>
        <p:spPr>
          <a:xfrm>
            <a:off x="1693147" y="1621589"/>
            <a:ext cx="5870749" cy="4669899"/>
          </a:xfrm>
          <a:prstGeom prst="rect">
            <a:avLst/>
          </a:prstGeom>
        </p:spPr>
      </p:pic>
    </p:spTree>
    <p:extLst>
      <p:ext uri="{BB962C8B-B14F-4D97-AF65-F5344CB8AC3E}">
        <p14:creationId xmlns:p14="http://schemas.microsoft.com/office/powerpoint/2010/main" val="372711660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A picture containing person&#10;&#10;Description generated with high confidence">
            <a:extLst>
              <a:ext uri="{FF2B5EF4-FFF2-40B4-BE49-F238E27FC236}">
                <a16:creationId xmlns:a16="http://schemas.microsoft.com/office/drawing/2014/main" id="{5082C22C-1F3C-4BCD-8EB0-2C6786DB2F00}"/>
              </a:ext>
            </a:extLst>
          </p:cNvPr>
          <p:cNvPicPr>
            <a:picLocks noGrp="1" noChangeAspect="1"/>
          </p:cNvPicPr>
          <p:nvPr>
            <p:ph type="pic" sz="quarter" idx="11"/>
          </p:nvPr>
        </p:nvPicPr>
        <p:blipFill rotWithShape="1">
          <a:blip r:embed="rId3"/>
          <a:srcRect b="1639"/>
          <a:stretch/>
        </p:blipFill>
        <p:spPr>
          <a:xfrm>
            <a:off x="20" y="10"/>
            <a:ext cx="9143980" cy="6857990"/>
          </a:xfrm>
          <a:prstGeom prst="rect">
            <a:avLst/>
          </a:prstGeom>
        </p:spPr>
      </p:pic>
      <p:sp>
        <p:nvSpPr>
          <p:cNvPr id="11" name="Rectangle 10">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321177"/>
            <a:ext cx="3249230"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BAF59E4-745F-4A27-AE3D-C2C1DFE09CED}"/>
              </a:ext>
            </a:extLst>
          </p:cNvPr>
          <p:cNvSpPr>
            <a:spLocks noGrp="1"/>
          </p:cNvSpPr>
          <p:nvPr>
            <p:ph type="title"/>
          </p:nvPr>
        </p:nvSpPr>
        <p:spPr>
          <a:xfrm>
            <a:off x="505677" y="758284"/>
            <a:ext cx="2743200" cy="3196570"/>
          </a:xfrm>
        </p:spPr>
        <p:txBody>
          <a:bodyPr vert="horz" lIns="91440" tIns="45720" rIns="91440" bIns="45720" rtlCol="0" anchor="b">
            <a:normAutofit/>
          </a:bodyPr>
          <a:lstStyle/>
          <a:p>
            <a:pPr algn="ctr" defTabSz="914400">
              <a:lnSpc>
                <a:spcPct val="90000"/>
              </a:lnSpc>
            </a:pPr>
            <a:r>
              <a:rPr lang="en-US" sz="4200">
                <a:solidFill>
                  <a:schemeClr val="tx1"/>
                </a:solidFill>
                <a:latin typeface="+mj-lt"/>
                <a:ea typeface="+mj-ea"/>
                <a:cs typeface="+mj-cs"/>
              </a:rPr>
              <a:t>How to build your own </a:t>
            </a:r>
            <a:br>
              <a:rPr lang="en-US" sz="4200">
                <a:solidFill>
                  <a:schemeClr val="tx1"/>
                </a:solidFill>
                <a:latin typeface="+mj-lt"/>
                <a:ea typeface="+mj-ea"/>
                <a:cs typeface="+mj-cs"/>
              </a:rPr>
            </a:br>
            <a:r>
              <a:rPr lang="en-US" sz="4200">
                <a:solidFill>
                  <a:schemeClr val="tx1"/>
                </a:solidFill>
                <a:latin typeface="+mj-lt"/>
                <a:ea typeface="+mj-ea"/>
                <a:cs typeface="+mj-cs"/>
              </a:rPr>
              <a:t>model</a:t>
            </a:r>
            <a:endParaRPr lang="en-US">
              <a:solidFill>
                <a:schemeClr val="tx1"/>
              </a:solidFill>
              <a:ea typeface="+mj-ea"/>
              <a:cs typeface="+mj-cs"/>
            </a:endParaRPr>
          </a:p>
        </p:txBody>
      </p:sp>
      <p:sp>
        <p:nvSpPr>
          <p:cNvPr id="4" name="Text Placeholder 3">
            <a:extLst>
              <a:ext uri="{FF2B5EF4-FFF2-40B4-BE49-F238E27FC236}">
                <a16:creationId xmlns:a16="http://schemas.microsoft.com/office/drawing/2014/main" id="{D38311DF-01EA-413C-8CED-15C969DEC97D}"/>
              </a:ext>
            </a:extLst>
          </p:cNvPr>
          <p:cNvSpPr>
            <a:spLocks noGrp="1"/>
          </p:cNvSpPr>
          <p:nvPr>
            <p:ph type="body" sz="quarter" idx="12"/>
          </p:nvPr>
        </p:nvSpPr>
        <p:spPr>
          <a:xfrm>
            <a:off x="505677" y="4323376"/>
            <a:ext cx="2743200" cy="1241432"/>
          </a:xfrm>
        </p:spPr>
        <p:txBody>
          <a:bodyPr vert="horz" lIns="91440" tIns="45720" rIns="91440" bIns="45720" rtlCol="0" anchor="t">
            <a:normAutofit/>
          </a:bodyPr>
          <a:lstStyle/>
          <a:p>
            <a:pPr marL="0" indent="0" algn="ctr"/>
            <a:r>
              <a:rPr lang="en-US" sz="1700">
                <a:solidFill>
                  <a:schemeClr val="tx2"/>
                </a:solidFill>
                <a:latin typeface="+mn-lt"/>
                <a:ea typeface="+mn-ea"/>
                <a:cs typeface="+mn-cs"/>
              </a:rPr>
              <a:t>The Machine Learning Workflow</a:t>
            </a:r>
          </a:p>
        </p:txBody>
      </p:sp>
      <p:cxnSp>
        <p:nvCxnSpPr>
          <p:cNvPr id="13" name="Straight Connector 12">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4063141"/>
            <a:ext cx="1940093" cy="0"/>
          </a:xfrm>
          <a:prstGeom prst="line">
            <a:avLst/>
          </a:prstGeom>
          <a:ln w="22225">
            <a:solidFill>
              <a:srgbClr val="5B70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959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Identify your problem</a:t>
            </a:r>
          </a:p>
        </p:txBody>
      </p:sp>
      <p:pic>
        <p:nvPicPr>
          <p:cNvPr id="5" name="Picture 5" descr="A person standing in front of a window&#10;&#10;Description generated with high confidence">
            <a:extLst>
              <a:ext uri="{FF2B5EF4-FFF2-40B4-BE49-F238E27FC236}">
                <a16:creationId xmlns:a16="http://schemas.microsoft.com/office/drawing/2014/main" id="{BC2DAB1A-520E-4A02-B159-FDFDE7352AD8}"/>
              </a:ext>
            </a:extLst>
          </p:cNvPr>
          <p:cNvPicPr>
            <a:picLocks noGrp="1" noChangeAspect="1"/>
          </p:cNvPicPr>
          <p:nvPr>
            <p:ph type="pic" sz="quarter" idx="10"/>
          </p:nvPr>
        </p:nvPicPr>
        <p:blipFill rotWithShape="1">
          <a:blip r:embed="rId3"/>
          <a:srcRect r="44975" b="-1"/>
          <a:stretch/>
        </p:blipFill>
        <p:spPr>
          <a:xfrm>
            <a:off x="3490722" y="10"/>
            <a:ext cx="5653278" cy="6857990"/>
          </a:xfrm>
          <a:prstGeom prst="rect">
            <a:avLst/>
          </a:prstGeom>
        </p:spPr>
      </p:pic>
    </p:spTree>
    <p:extLst>
      <p:ext uri="{BB962C8B-B14F-4D97-AF65-F5344CB8AC3E}">
        <p14:creationId xmlns:p14="http://schemas.microsoft.com/office/powerpoint/2010/main" val="169668564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Gather your data</a:t>
            </a:r>
          </a:p>
        </p:txBody>
      </p:sp>
      <p:pic>
        <p:nvPicPr>
          <p:cNvPr id="5" name="Picture 5" descr="A picture containing person&#10;&#10;Description generated with very high confidence">
            <a:extLst>
              <a:ext uri="{FF2B5EF4-FFF2-40B4-BE49-F238E27FC236}">
                <a16:creationId xmlns:a16="http://schemas.microsoft.com/office/drawing/2014/main" id="{2F5803A3-70E6-4BF1-8B33-C3A32B0C4BC6}"/>
              </a:ext>
            </a:extLst>
          </p:cNvPr>
          <p:cNvPicPr>
            <a:picLocks noGrp="1" noChangeAspect="1"/>
          </p:cNvPicPr>
          <p:nvPr>
            <p:ph type="pic" sz="quarter" idx="10"/>
          </p:nvPr>
        </p:nvPicPr>
        <p:blipFill rotWithShape="1">
          <a:blip r:embed="rId3"/>
          <a:srcRect l="22694" r="22693" b="-1"/>
          <a:stretch/>
        </p:blipFill>
        <p:spPr>
          <a:xfrm>
            <a:off x="3490722" y="10"/>
            <a:ext cx="5653278" cy="6857990"/>
          </a:xfrm>
          <a:prstGeom prst="rect">
            <a:avLst/>
          </a:prstGeom>
        </p:spPr>
      </p:pic>
    </p:spTree>
    <p:extLst>
      <p:ext uri="{BB962C8B-B14F-4D97-AF65-F5344CB8AC3E}">
        <p14:creationId xmlns:p14="http://schemas.microsoft.com/office/powerpoint/2010/main" val="51852642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Split your data</a:t>
            </a:r>
          </a:p>
        </p:txBody>
      </p:sp>
      <p:pic>
        <p:nvPicPr>
          <p:cNvPr id="5" name="Picture 5" descr="A picture containing person, holding, indoor&#10;&#10;Description generated with very high confidence">
            <a:extLst>
              <a:ext uri="{FF2B5EF4-FFF2-40B4-BE49-F238E27FC236}">
                <a16:creationId xmlns:a16="http://schemas.microsoft.com/office/drawing/2014/main" id="{FBA7A38C-4110-4B7A-887B-2886D7B0CAC1}"/>
              </a:ext>
            </a:extLst>
          </p:cNvPr>
          <p:cNvPicPr>
            <a:picLocks noGrp="1" noChangeAspect="1"/>
          </p:cNvPicPr>
          <p:nvPr>
            <p:ph type="pic" sz="quarter" idx="10"/>
          </p:nvPr>
        </p:nvPicPr>
        <p:blipFill rotWithShape="1">
          <a:blip r:embed="rId3"/>
          <a:srcRect l="22694" r="22693" b="-1"/>
          <a:stretch/>
        </p:blipFill>
        <p:spPr>
          <a:xfrm>
            <a:off x="3490722" y="10"/>
            <a:ext cx="5653278" cy="6857990"/>
          </a:xfrm>
          <a:prstGeom prst="rect">
            <a:avLst/>
          </a:prstGeom>
        </p:spPr>
      </p:pic>
    </p:spTree>
    <p:extLst>
      <p:ext uri="{BB962C8B-B14F-4D97-AF65-F5344CB8AC3E}">
        <p14:creationId xmlns:p14="http://schemas.microsoft.com/office/powerpoint/2010/main" val="324967634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500">
                <a:latin typeface="+mj-lt"/>
                <a:ea typeface="+mj-ea"/>
                <a:cs typeface="+mj-cs"/>
              </a:rPr>
              <a:t>Transform your data</a:t>
            </a:r>
          </a:p>
        </p:txBody>
      </p:sp>
      <p:pic>
        <p:nvPicPr>
          <p:cNvPr id="6" name="Picture 6" descr="A colorful butterfly on a flower&#10;&#10;Description generated with high confidence">
            <a:extLst>
              <a:ext uri="{FF2B5EF4-FFF2-40B4-BE49-F238E27FC236}">
                <a16:creationId xmlns:a16="http://schemas.microsoft.com/office/drawing/2014/main" id="{A80A20DE-1392-4726-AF1D-29F218EAF726}"/>
              </a:ext>
            </a:extLst>
          </p:cNvPr>
          <p:cNvPicPr>
            <a:picLocks noGrp="1" noChangeAspect="1"/>
          </p:cNvPicPr>
          <p:nvPr>
            <p:ph type="pic" sz="quarter" idx="10"/>
          </p:nvPr>
        </p:nvPicPr>
        <p:blipFill rotWithShape="1">
          <a:blip r:embed="rId3"/>
          <a:srcRect t="13263" r="1" b="1"/>
          <a:stretch/>
        </p:blipFill>
        <p:spPr>
          <a:xfrm>
            <a:off x="3490722" y="10"/>
            <a:ext cx="5653278" cy="6857990"/>
          </a:xfrm>
          <a:prstGeom prst="rect">
            <a:avLst/>
          </a:prstGeom>
        </p:spPr>
      </p:pic>
    </p:spTree>
    <p:extLst>
      <p:ext uri="{BB962C8B-B14F-4D97-AF65-F5344CB8AC3E}">
        <p14:creationId xmlns:p14="http://schemas.microsoft.com/office/powerpoint/2010/main" val="283388789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Train your model</a:t>
            </a:r>
          </a:p>
        </p:txBody>
      </p:sp>
      <p:pic>
        <p:nvPicPr>
          <p:cNvPr id="9" name="Picture 9" descr="A close up of text on a white surface&#10;&#10;Description generated with high confidence">
            <a:extLst>
              <a:ext uri="{FF2B5EF4-FFF2-40B4-BE49-F238E27FC236}">
                <a16:creationId xmlns:a16="http://schemas.microsoft.com/office/drawing/2014/main" id="{343E68B9-D467-4F96-A0FD-0AF0474248B8}"/>
              </a:ext>
            </a:extLst>
          </p:cNvPr>
          <p:cNvPicPr>
            <a:picLocks noGrp="1" noChangeAspect="1"/>
          </p:cNvPicPr>
          <p:nvPr>
            <p:ph type="pic" sz="quarter" idx="10"/>
          </p:nvPr>
        </p:nvPicPr>
        <p:blipFill rotWithShape="1">
          <a:blip r:embed="rId3"/>
          <a:srcRect l="26919" r="26919"/>
          <a:stretch/>
        </p:blipFill>
        <p:spPr>
          <a:xfrm>
            <a:off x="3490722" y="10"/>
            <a:ext cx="5653278" cy="6857990"/>
          </a:xfrm>
          <a:prstGeom prst="rect">
            <a:avLst/>
          </a:prstGeom>
        </p:spPr>
      </p:pic>
    </p:spTree>
    <p:extLst>
      <p:ext uri="{BB962C8B-B14F-4D97-AF65-F5344CB8AC3E}">
        <p14:creationId xmlns:p14="http://schemas.microsoft.com/office/powerpoint/2010/main" val="256481010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Evaluate your model</a:t>
            </a:r>
          </a:p>
        </p:txBody>
      </p:sp>
      <p:pic>
        <p:nvPicPr>
          <p:cNvPr id="5" name="Picture 5" descr="A picture containing music, indoor, sitting&#10;&#10;Description generated with high confidence">
            <a:extLst>
              <a:ext uri="{FF2B5EF4-FFF2-40B4-BE49-F238E27FC236}">
                <a16:creationId xmlns:a16="http://schemas.microsoft.com/office/drawing/2014/main" id="{56F07F24-9055-4045-B7F3-AC70E1AED06E}"/>
              </a:ext>
            </a:extLst>
          </p:cNvPr>
          <p:cNvPicPr>
            <a:picLocks noGrp="1" noChangeAspect="1"/>
          </p:cNvPicPr>
          <p:nvPr>
            <p:ph type="pic" sz="quarter" idx="10"/>
          </p:nvPr>
        </p:nvPicPr>
        <p:blipFill rotWithShape="1">
          <a:blip r:embed="rId3"/>
          <a:srcRect t="4509" r="-1" b="4507"/>
          <a:stretch/>
        </p:blipFill>
        <p:spPr>
          <a:xfrm>
            <a:off x="3490722" y="10"/>
            <a:ext cx="5653278" cy="6857990"/>
          </a:xfrm>
          <a:prstGeom prst="rect">
            <a:avLst/>
          </a:prstGeom>
        </p:spPr>
      </p:pic>
    </p:spTree>
    <p:extLst>
      <p:ext uri="{BB962C8B-B14F-4D97-AF65-F5344CB8AC3E}">
        <p14:creationId xmlns:p14="http://schemas.microsoft.com/office/powerpoint/2010/main" val="389479680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Evaluate your model</a:t>
            </a:r>
          </a:p>
        </p:txBody>
      </p:sp>
      <p:sp>
        <p:nvSpPr>
          <p:cNvPr id="4" name="Picture Placeholder 3">
            <a:extLst>
              <a:ext uri="{FF2B5EF4-FFF2-40B4-BE49-F238E27FC236}">
                <a16:creationId xmlns:a16="http://schemas.microsoft.com/office/drawing/2014/main" id="{090860B8-A8CD-44E5-9DD9-DF8C248C8DEC}"/>
              </a:ext>
            </a:extLst>
          </p:cNvPr>
          <p:cNvSpPr>
            <a:spLocks noGrp="1"/>
          </p:cNvSpPr>
          <p:nvPr>
            <p:ph type="pic" sz="quarter" idx="10"/>
          </p:nvPr>
        </p:nvSpPr>
        <p:spPr/>
      </p:sp>
      <p:sp>
        <p:nvSpPr>
          <p:cNvPr id="6" name="TextBox 5">
            <a:extLst>
              <a:ext uri="{FF2B5EF4-FFF2-40B4-BE49-F238E27FC236}">
                <a16:creationId xmlns:a16="http://schemas.microsoft.com/office/drawing/2014/main" id="{E24FC03C-3E48-41F7-94BE-4F95A09061BD}"/>
              </a:ext>
            </a:extLst>
          </p:cNvPr>
          <p:cNvSpPr txBox="1"/>
          <p:nvPr/>
        </p:nvSpPr>
        <p:spPr>
          <a:xfrm>
            <a:off x="3200400" y="1662023"/>
            <a:ext cx="5877464"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cs typeface="Arial"/>
              </a:rPr>
              <a:t>Accuracy</a:t>
            </a:r>
            <a:endParaRPr lang="en-US"/>
          </a:p>
          <a:p>
            <a:pPr marL="342900" indent="-342900">
              <a:buFont typeface="Arial"/>
              <a:buChar char="•"/>
            </a:pPr>
            <a:endParaRPr lang="en-US" sz="2000">
              <a:cs typeface="Arial"/>
            </a:endParaRPr>
          </a:p>
          <a:p>
            <a:pPr marL="457200" indent="-457200">
              <a:buFont typeface="Arial"/>
              <a:buChar char="•"/>
            </a:pPr>
            <a:r>
              <a:rPr lang="en-US" sz="2800">
                <a:cs typeface="Arial"/>
              </a:rPr>
              <a:t>Mean-Squared Error</a:t>
            </a:r>
          </a:p>
          <a:p>
            <a:pPr marL="457200" indent="-457200">
              <a:buFont typeface="Arial"/>
              <a:buChar char="•"/>
            </a:pPr>
            <a:endParaRPr lang="en-US" sz="2800">
              <a:cs typeface="Arial"/>
            </a:endParaRPr>
          </a:p>
          <a:p>
            <a:pPr marL="457200" indent="-457200">
              <a:buFont typeface="Arial"/>
              <a:buChar char="•"/>
            </a:pPr>
            <a:r>
              <a:rPr lang="en-US" sz="2800">
                <a:cs typeface="Arial"/>
              </a:rPr>
              <a:t>Precision</a:t>
            </a:r>
          </a:p>
          <a:p>
            <a:pPr marL="457200" indent="-457200">
              <a:buFont typeface="Arial"/>
              <a:buChar char="•"/>
            </a:pPr>
            <a:endParaRPr lang="en-US" sz="2800">
              <a:cs typeface="Arial"/>
            </a:endParaRPr>
          </a:p>
          <a:p>
            <a:pPr marL="457200" indent="-457200">
              <a:buFont typeface="Arial"/>
              <a:buChar char="•"/>
            </a:pPr>
            <a:r>
              <a:rPr lang="en-US" sz="2800">
                <a:cs typeface="Arial"/>
              </a:rPr>
              <a:t>Recall</a:t>
            </a:r>
          </a:p>
          <a:p>
            <a:pPr marL="457200" indent="-457200">
              <a:buFont typeface="Arial"/>
              <a:buChar char="•"/>
            </a:pPr>
            <a:endParaRPr lang="en-US" sz="2800">
              <a:cs typeface="Arial"/>
            </a:endParaRPr>
          </a:p>
          <a:p>
            <a:pPr marL="457200" indent="-457200">
              <a:buFont typeface="Arial"/>
              <a:buChar char="•"/>
            </a:pPr>
            <a:r>
              <a:rPr lang="en-US" sz="2800">
                <a:cs typeface="Arial"/>
              </a:rPr>
              <a:t>Confusion Matrix</a:t>
            </a:r>
          </a:p>
        </p:txBody>
      </p:sp>
    </p:spTree>
    <p:extLst>
      <p:ext uri="{BB962C8B-B14F-4D97-AF65-F5344CB8AC3E}">
        <p14:creationId xmlns:p14="http://schemas.microsoft.com/office/powerpoint/2010/main" val="54222186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77DBD-9B02-4F66-BBC3-0DDB9325EF8F}"/>
              </a:ext>
            </a:extLst>
          </p:cNvPr>
          <p:cNvSpPr>
            <a:spLocks noGrp="1"/>
          </p:cNvSpPr>
          <p:nvPr>
            <p:ph type="title"/>
          </p:nvPr>
        </p:nvSpPr>
        <p:spPr>
          <a:xfrm>
            <a:off x="488480" y="640081"/>
            <a:ext cx="2532887" cy="3681976"/>
          </a:xfrm>
          <a:noFill/>
        </p:spPr>
        <p:txBody>
          <a:bodyPr vert="horz" lIns="91440" tIns="45720" rIns="91440" bIns="45720" rtlCol="0" anchor="b">
            <a:normAutofit/>
          </a:bodyPr>
          <a:lstStyle/>
          <a:p>
            <a:pPr defTabSz="914400"/>
            <a:r>
              <a:rPr lang="en-US" sz="3800">
                <a:latin typeface="+mj-lt"/>
                <a:ea typeface="+mj-ea"/>
                <a:cs typeface="+mj-cs"/>
              </a:rPr>
              <a:t>Deploy your model</a:t>
            </a:r>
          </a:p>
        </p:txBody>
      </p:sp>
      <p:pic>
        <p:nvPicPr>
          <p:cNvPr id="5" name="Picture 5">
            <a:extLst>
              <a:ext uri="{FF2B5EF4-FFF2-40B4-BE49-F238E27FC236}">
                <a16:creationId xmlns:a16="http://schemas.microsoft.com/office/drawing/2014/main" id="{E8DE6ED5-9AEB-4408-A115-C4080AB8FE03}"/>
              </a:ext>
            </a:extLst>
          </p:cNvPr>
          <p:cNvPicPr>
            <a:picLocks noGrp="1" noChangeAspect="1"/>
          </p:cNvPicPr>
          <p:nvPr>
            <p:ph type="pic" sz="quarter" idx="10"/>
          </p:nvPr>
        </p:nvPicPr>
        <p:blipFill rotWithShape="1">
          <a:blip r:embed="rId3"/>
          <a:srcRect t="11438" b="7891"/>
          <a:stretch/>
        </p:blipFill>
        <p:spPr>
          <a:xfrm>
            <a:off x="3490722" y="10"/>
            <a:ext cx="5653278" cy="6857990"/>
          </a:xfrm>
          <a:prstGeom prst="rect">
            <a:avLst/>
          </a:prstGeom>
        </p:spPr>
      </p:pic>
    </p:spTree>
    <p:extLst>
      <p:ext uri="{BB962C8B-B14F-4D97-AF65-F5344CB8AC3E}">
        <p14:creationId xmlns:p14="http://schemas.microsoft.com/office/powerpoint/2010/main" val="81168445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EFC1F-9B77-7844-B630-A8E3C70D1BFC}"/>
              </a:ext>
            </a:extLst>
          </p:cNvPr>
          <p:cNvSpPr/>
          <p:nvPr/>
        </p:nvSpPr>
        <p:spPr>
          <a:xfrm>
            <a:off x="646770" y="1025912"/>
            <a:ext cx="3925229" cy="39921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8F7B38A-4910-404E-B695-AC598A54D1BC}"/>
              </a:ext>
            </a:extLst>
          </p:cNvPr>
          <p:cNvSpPr>
            <a:spLocks noGrp="1"/>
          </p:cNvSpPr>
          <p:nvPr>
            <p:ph type="subTitle" idx="1"/>
          </p:nvPr>
        </p:nvSpPr>
        <p:spPr>
          <a:xfrm>
            <a:off x="646771" y="1293542"/>
            <a:ext cx="4082098" cy="3724507"/>
          </a:xfrm>
        </p:spPr>
        <p:txBody>
          <a:bodyPr anchor="ctr" anchorCtr="0"/>
          <a:lstStyle/>
          <a:p>
            <a:r>
              <a:rPr lang="en-US" sz="1600">
                <a:latin typeface="Arial"/>
                <a:cs typeface="Arial"/>
              </a:rPr>
              <a:t>Originally from Sweden, Alexander has 10+ years of professional software development experience, solving problems for a wide range of industries. He currently works as a Lead Consultant at </a:t>
            </a:r>
            <a:r>
              <a:rPr lang="en-US" sz="1600" err="1">
                <a:latin typeface="Arial"/>
                <a:cs typeface="Arial"/>
              </a:rPr>
              <a:t>Excella</a:t>
            </a:r>
            <a:r>
              <a:rPr lang="en-US" sz="1600">
                <a:latin typeface="Arial"/>
                <a:cs typeface="Arial"/>
              </a:rPr>
              <a:t>, and is the organizer of the .NET DC user group. He thoroughly enjoys speaking at conferences, meetups and local user groups He is particularly passionate about .NET and cloud development, and constantly attempts to push his knowledge on real time data streaming, data science and machine learning, as this has for a long time been an interest of his. When not coding, you'll find him out running or enjoying a good IPA! </a:t>
            </a:r>
            <a:endParaRPr lang="en-US" sz="1600"/>
          </a:p>
        </p:txBody>
      </p:sp>
      <p:sp>
        <p:nvSpPr>
          <p:cNvPr id="5" name="Rectangle 4">
            <a:extLst>
              <a:ext uri="{FF2B5EF4-FFF2-40B4-BE49-F238E27FC236}">
                <a16:creationId xmlns:a16="http://schemas.microsoft.com/office/drawing/2014/main" id="{80A20A0E-AA35-3645-86CD-A6749A8C205C}"/>
              </a:ext>
            </a:extLst>
          </p:cNvPr>
          <p:cNvSpPr/>
          <p:nvPr/>
        </p:nvSpPr>
        <p:spPr>
          <a:xfrm>
            <a:off x="5288930" y="1616927"/>
            <a:ext cx="3534937" cy="3992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B166ADF-9A59-E04B-AF97-552B16FD2AD0}"/>
              </a:ext>
            </a:extLst>
          </p:cNvPr>
          <p:cNvSpPr txBox="1"/>
          <p:nvPr/>
        </p:nvSpPr>
        <p:spPr>
          <a:xfrm>
            <a:off x="5381393" y="4259767"/>
            <a:ext cx="3539584" cy="954107"/>
          </a:xfrm>
          <a:prstGeom prst="rect">
            <a:avLst/>
          </a:prstGeom>
          <a:noFill/>
        </p:spPr>
        <p:txBody>
          <a:bodyPr wrap="square" rtlCol="0">
            <a:spAutoFit/>
          </a:bodyPr>
          <a:lstStyle/>
          <a:p>
            <a:pPr algn="ctr"/>
            <a:r>
              <a:rPr lang="en-US" sz="2800" b="1"/>
              <a:t>Alexander Slotte</a:t>
            </a:r>
          </a:p>
          <a:p>
            <a:pPr algn="ctr"/>
            <a:r>
              <a:rPr lang="en-US" sz="2800" b="1"/>
              <a:t>@</a:t>
            </a:r>
            <a:r>
              <a:rPr lang="en-US" sz="2800" b="1" err="1"/>
              <a:t>alexslotte</a:t>
            </a:r>
            <a:endParaRPr lang="en-US" sz="2800" b="1"/>
          </a:p>
        </p:txBody>
      </p:sp>
      <p:pic>
        <p:nvPicPr>
          <p:cNvPr id="7" name="Picture 6" descr="A person posing for the camera&#10;&#10;Description generated with very high confidence">
            <a:extLst>
              <a:ext uri="{FF2B5EF4-FFF2-40B4-BE49-F238E27FC236}">
                <a16:creationId xmlns:a16="http://schemas.microsoft.com/office/drawing/2014/main" id="{B76227D2-0D09-4B35-A6DB-1B4F363A416B}"/>
              </a:ext>
            </a:extLst>
          </p:cNvPr>
          <p:cNvPicPr>
            <a:picLocks noChangeAspect="1"/>
          </p:cNvPicPr>
          <p:nvPr/>
        </p:nvPicPr>
        <p:blipFill>
          <a:blip r:embed="rId3"/>
          <a:stretch>
            <a:fillRect/>
          </a:stretch>
        </p:blipFill>
        <p:spPr>
          <a:xfrm>
            <a:off x="5109759" y="1332244"/>
            <a:ext cx="3810348" cy="2540478"/>
          </a:xfrm>
          <a:prstGeom prst="rect">
            <a:avLst/>
          </a:prstGeom>
        </p:spPr>
      </p:pic>
    </p:spTree>
    <p:extLst>
      <p:ext uri="{BB962C8B-B14F-4D97-AF65-F5344CB8AC3E}">
        <p14:creationId xmlns:p14="http://schemas.microsoft.com/office/powerpoint/2010/main" val="727192967"/>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52AA-6A7E-4897-8E79-C3088C508D8B}"/>
              </a:ext>
            </a:extLst>
          </p:cNvPr>
          <p:cNvSpPr>
            <a:spLocks noGrp="1"/>
          </p:cNvSpPr>
          <p:nvPr>
            <p:ph type="title"/>
          </p:nvPr>
        </p:nvSpPr>
        <p:spPr>
          <a:xfrm>
            <a:off x="1" y="2701288"/>
            <a:ext cx="9144000" cy="816706"/>
          </a:xfrm>
        </p:spPr>
        <p:txBody>
          <a:bodyPr/>
          <a:lstStyle/>
          <a:p>
            <a:r>
              <a:rPr lang="en-US">
                <a:latin typeface="Arial"/>
                <a:cs typeface="Arial"/>
              </a:rPr>
              <a:t>ML.NET</a:t>
            </a:r>
            <a:endParaRPr lang="en-US"/>
          </a:p>
        </p:txBody>
      </p:sp>
    </p:spTree>
    <p:extLst>
      <p:ext uri="{BB962C8B-B14F-4D97-AF65-F5344CB8AC3E}">
        <p14:creationId xmlns:p14="http://schemas.microsoft.com/office/powerpoint/2010/main" val="14826861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3EDCA-CEDB-46AD-989E-340DF98212E2}"/>
              </a:ext>
            </a:extLst>
          </p:cNvPr>
          <p:cNvSpPr>
            <a:spLocks noGrp="1"/>
          </p:cNvSpPr>
          <p:nvPr>
            <p:ph type="body" sz="quarter" idx="10"/>
          </p:nvPr>
        </p:nvSpPr>
        <p:spPr/>
        <p:txBody>
          <a:bodyPr/>
          <a:lstStyle/>
          <a:p>
            <a:pPr marL="342900" indent="-342900">
              <a:buChar char="•"/>
            </a:pPr>
            <a:r>
              <a:rPr lang="en-US">
                <a:latin typeface="Arial"/>
                <a:cs typeface="Arial"/>
              </a:rPr>
              <a:t>Machine Learning Framework for .NET</a:t>
            </a:r>
            <a:endParaRPr lang="en-US"/>
          </a:p>
          <a:p>
            <a:pPr marL="342900" indent="-342900">
              <a:buChar char="•"/>
            </a:pPr>
            <a:r>
              <a:rPr lang="en-US">
                <a:latin typeface="Arial"/>
                <a:cs typeface="Arial"/>
              </a:rPr>
              <a:t>Open-Source &amp; Cross-Platform</a:t>
            </a:r>
          </a:p>
          <a:p>
            <a:pPr marL="342900" indent="-342900">
              <a:buChar char="•"/>
            </a:pPr>
            <a:r>
              <a:rPr lang="en-US">
                <a:latin typeface="Arial"/>
                <a:cs typeface="Arial"/>
              </a:rPr>
              <a:t>Custom Machine Learning Models</a:t>
            </a:r>
            <a:endParaRPr lang="en-US"/>
          </a:p>
          <a:p>
            <a:pPr marL="342900" indent="-342900">
              <a:buChar char="•"/>
            </a:pPr>
            <a:r>
              <a:rPr lang="en-US">
                <a:latin typeface="Arial"/>
                <a:cs typeface="Arial"/>
              </a:rPr>
              <a:t>Extensible Framework</a:t>
            </a:r>
          </a:p>
          <a:p>
            <a:pPr marL="342900" indent="-342900">
              <a:buChar char="•"/>
            </a:pPr>
            <a:r>
              <a:rPr lang="en-US" err="1">
                <a:latin typeface="Arial"/>
                <a:cs typeface="Arial"/>
              </a:rPr>
              <a:t>AutoML</a:t>
            </a:r>
            <a:r>
              <a:rPr lang="en-US">
                <a:latin typeface="Arial"/>
                <a:cs typeface="Arial"/>
              </a:rPr>
              <a:t> + UI Tools</a:t>
            </a:r>
          </a:p>
          <a:p>
            <a:pPr marL="342900" indent="-342900">
              <a:buChar char="•"/>
            </a:pPr>
            <a:r>
              <a:rPr lang="en-US">
                <a:latin typeface="Arial"/>
                <a:cs typeface="Arial"/>
              </a:rPr>
              <a:t>General Availability v1.0</a:t>
            </a:r>
          </a:p>
          <a:p>
            <a:pPr marL="342900" indent="-342900">
              <a:buChar char="•"/>
            </a:pPr>
            <a:endParaRPr lang="en-US">
              <a:cs typeface="Arial"/>
            </a:endParaRPr>
          </a:p>
        </p:txBody>
      </p:sp>
      <p:sp>
        <p:nvSpPr>
          <p:cNvPr id="3" name="Title 2">
            <a:extLst>
              <a:ext uri="{FF2B5EF4-FFF2-40B4-BE49-F238E27FC236}">
                <a16:creationId xmlns:a16="http://schemas.microsoft.com/office/drawing/2014/main" id="{854511FD-40CB-4312-9D7F-CAB5BC604B9F}"/>
              </a:ext>
            </a:extLst>
          </p:cNvPr>
          <p:cNvSpPr>
            <a:spLocks noGrp="1"/>
          </p:cNvSpPr>
          <p:nvPr>
            <p:ph type="title"/>
          </p:nvPr>
        </p:nvSpPr>
        <p:spPr/>
        <p:txBody>
          <a:bodyPr anchor="t"/>
          <a:lstStyle/>
          <a:p>
            <a:r>
              <a:rPr lang="en-US">
                <a:latin typeface="Arial"/>
                <a:cs typeface="Arial"/>
              </a:rPr>
              <a:t>ML.NET</a:t>
            </a:r>
            <a:endParaRPr lang="en-US"/>
          </a:p>
        </p:txBody>
      </p:sp>
      <p:pic>
        <p:nvPicPr>
          <p:cNvPr id="5" name="Picture 139">
            <a:extLst>
              <a:ext uri="{FF2B5EF4-FFF2-40B4-BE49-F238E27FC236}">
                <a16:creationId xmlns:a16="http://schemas.microsoft.com/office/drawing/2014/main" id="{D8B1F39E-0D42-4802-B928-35FEC517A1D8}"/>
              </a:ext>
            </a:extLst>
          </p:cNvPr>
          <p:cNvPicPr>
            <a:picLocks noChangeAspect="1"/>
          </p:cNvPicPr>
          <p:nvPr/>
        </p:nvPicPr>
        <p:blipFill>
          <a:blip r:embed="rId3"/>
          <a:stretch>
            <a:fillRect/>
          </a:stretch>
        </p:blipFill>
        <p:spPr>
          <a:xfrm>
            <a:off x="6874743" y="2933476"/>
            <a:ext cx="1568107" cy="159816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869794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3704A4-848D-4880-8A91-2C1C72798CF1}"/>
              </a:ext>
            </a:extLst>
          </p:cNvPr>
          <p:cNvSpPr>
            <a:spLocks noGrp="1"/>
          </p:cNvSpPr>
          <p:nvPr>
            <p:ph type="body" sz="quarter" idx="10"/>
          </p:nvPr>
        </p:nvSpPr>
        <p:spPr>
          <a:xfrm>
            <a:off x="831333" y="1925019"/>
            <a:ext cx="7312541" cy="4509249"/>
          </a:xfrm>
        </p:spPr>
        <p:txBody>
          <a:bodyPr/>
          <a:lstStyle/>
          <a:p>
            <a:pPr marL="356870" indent="-342900"/>
            <a:endParaRPr lang="en-US">
              <a:latin typeface="Arial"/>
              <a:cs typeface="Arial"/>
            </a:endParaRPr>
          </a:p>
          <a:p>
            <a:pPr marL="356870" indent="-342900">
              <a:lnSpc>
                <a:spcPct val="113999"/>
              </a:lnSpc>
            </a:pPr>
            <a:endParaRPr lang="en-US">
              <a:latin typeface="Arial"/>
              <a:cs typeface="Arial"/>
            </a:endParaRPr>
          </a:p>
        </p:txBody>
      </p:sp>
      <p:sp>
        <p:nvSpPr>
          <p:cNvPr id="3" name="Title 2">
            <a:extLst>
              <a:ext uri="{FF2B5EF4-FFF2-40B4-BE49-F238E27FC236}">
                <a16:creationId xmlns:a16="http://schemas.microsoft.com/office/drawing/2014/main" id="{175DA323-6E5A-4732-845E-A3726085F2CC}"/>
              </a:ext>
            </a:extLst>
          </p:cNvPr>
          <p:cNvSpPr>
            <a:spLocks noGrp="1"/>
          </p:cNvSpPr>
          <p:nvPr>
            <p:ph type="title"/>
          </p:nvPr>
        </p:nvSpPr>
        <p:spPr/>
        <p:txBody>
          <a:bodyPr anchor="t"/>
          <a:lstStyle/>
          <a:p>
            <a:r>
              <a:rPr lang="en-US">
                <a:latin typeface="Arial"/>
                <a:cs typeface="Arial"/>
              </a:rPr>
              <a:t>ML.NET Capabilities</a:t>
            </a:r>
            <a:endParaRPr lang="en-US"/>
          </a:p>
        </p:txBody>
      </p:sp>
      <p:pic>
        <p:nvPicPr>
          <p:cNvPr id="6" name="Picture 6" descr="A screenshot of a cell phone&#10;&#10;Description generated with very high confidence">
            <a:extLst>
              <a:ext uri="{FF2B5EF4-FFF2-40B4-BE49-F238E27FC236}">
                <a16:creationId xmlns:a16="http://schemas.microsoft.com/office/drawing/2014/main" id="{5B6A98D2-810C-497F-8C51-A4F86F28201F}"/>
              </a:ext>
            </a:extLst>
          </p:cNvPr>
          <p:cNvPicPr>
            <a:picLocks noChangeAspect="1"/>
          </p:cNvPicPr>
          <p:nvPr/>
        </p:nvPicPr>
        <p:blipFill>
          <a:blip r:embed="rId3"/>
          <a:stretch>
            <a:fillRect/>
          </a:stretch>
        </p:blipFill>
        <p:spPr>
          <a:xfrm>
            <a:off x="54429" y="2513648"/>
            <a:ext cx="9024255" cy="2984589"/>
          </a:xfrm>
          <a:prstGeom prst="rect">
            <a:avLst/>
          </a:prstGeom>
        </p:spPr>
      </p:pic>
    </p:spTree>
    <p:extLst>
      <p:ext uri="{BB962C8B-B14F-4D97-AF65-F5344CB8AC3E}">
        <p14:creationId xmlns:p14="http://schemas.microsoft.com/office/powerpoint/2010/main" val="255039727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p:txBody>
          <a:bodyPr anchor="t"/>
          <a:lstStyle/>
          <a:p>
            <a:r>
              <a:rPr lang="en-US">
                <a:latin typeface="Arial"/>
                <a:cs typeface="Arial"/>
              </a:rPr>
              <a:t>The Landscape</a:t>
            </a:r>
            <a:endParaRPr lang="en-US"/>
          </a:p>
        </p:txBody>
      </p:sp>
      <p:graphicFrame>
        <p:nvGraphicFramePr>
          <p:cNvPr id="14" name="Diagram 14">
            <a:extLst>
              <a:ext uri="{FF2B5EF4-FFF2-40B4-BE49-F238E27FC236}">
                <a16:creationId xmlns:a16="http://schemas.microsoft.com/office/drawing/2014/main" id="{70B203CC-D213-42CB-B8F3-1F4CED5D0584}"/>
              </a:ext>
            </a:extLst>
          </p:cNvPr>
          <p:cNvGraphicFramePr/>
          <p:nvPr>
            <p:extLst>
              <p:ext uri="{D42A27DB-BD31-4B8C-83A1-F6EECF244321}">
                <p14:modId xmlns:p14="http://schemas.microsoft.com/office/powerpoint/2010/main" val="3201323380"/>
              </p:ext>
            </p:extLst>
          </p:nvPr>
        </p:nvGraphicFramePr>
        <p:xfrm>
          <a:off x="650130" y="4857665"/>
          <a:ext cx="8038400" cy="1367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3" name="Picture 133" descr="A close up of a logo&#10;&#10;Description generated with very high confidence">
            <a:extLst>
              <a:ext uri="{FF2B5EF4-FFF2-40B4-BE49-F238E27FC236}">
                <a16:creationId xmlns:a16="http://schemas.microsoft.com/office/drawing/2014/main" id="{54F32079-696F-4E98-8C9C-BD431174ADCC}"/>
              </a:ext>
            </a:extLst>
          </p:cNvPr>
          <p:cNvPicPr>
            <a:picLocks noChangeAspect="1"/>
          </p:cNvPicPr>
          <p:nvPr/>
        </p:nvPicPr>
        <p:blipFill>
          <a:blip r:embed="rId8"/>
          <a:stretch>
            <a:fillRect/>
          </a:stretch>
        </p:blipFill>
        <p:spPr>
          <a:xfrm>
            <a:off x="663129" y="3560427"/>
            <a:ext cx="1294967" cy="10900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5" name="Picture 135" descr="A picture containing clipart&#10;&#10;Description generated with very high confidence">
            <a:extLst>
              <a:ext uri="{FF2B5EF4-FFF2-40B4-BE49-F238E27FC236}">
                <a16:creationId xmlns:a16="http://schemas.microsoft.com/office/drawing/2014/main" id="{400B89BF-4987-45E9-A6A5-6B5B288EC955}"/>
              </a:ext>
            </a:extLst>
          </p:cNvPr>
          <p:cNvPicPr>
            <a:picLocks noChangeAspect="1"/>
          </p:cNvPicPr>
          <p:nvPr/>
        </p:nvPicPr>
        <p:blipFill>
          <a:blip r:embed="rId9"/>
          <a:stretch>
            <a:fillRect/>
          </a:stretch>
        </p:blipFill>
        <p:spPr>
          <a:xfrm>
            <a:off x="2775166" y="3562760"/>
            <a:ext cx="1070946" cy="10858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7" name="Picture 137">
            <a:extLst>
              <a:ext uri="{FF2B5EF4-FFF2-40B4-BE49-F238E27FC236}">
                <a16:creationId xmlns:a16="http://schemas.microsoft.com/office/drawing/2014/main" id="{82D99CD7-BAD6-479A-9B7E-950400A4BE73}"/>
              </a:ext>
            </a:extLst>
          </p:cNvPr>
          <p:cNvPicPr>
            <a:picLocks noChangeAspect="1"/>
          </p:cNvPicPr>
          <p:nvPr/>
        </p:nvPicPr>
        <p:blipFill>
          <a:blip r:embed="rId10"/>
          <a:stretch>
            <a:fillRect/>
          </a:stretch>
        </p:blipFill>
        <p:spPr>
          <a:xfrm>
            <a:off x="1680863" y="2007946"/>
            <a:ext cx="1091813" cy="10858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9" name="Picture 139">
            <a:extLst>
              <a:ext uri="{FF2B5EF4-FFF2-40B4-BE49-F238E27FC236}">
                <a16:creationId xmlns:a16="http://schemas.microsoft.com/office/drawing/2014/main" id="{F1AC1A15-9010-4CA8-9AB5-F7723D375C77}"/>
              </a:ext>
            </a:extLst>
          </p:cNvPr>
          <p:cNvPicPr>
            <a:picLocks noChangeAspect="1"/>
          </p:cNvPicPr>
          <p:nvPr/>
        </p:nvPicPr>
        <p:blipFill>
          <a:blip r:embed="rId11"/>
          <a:stretch>
            <a:fillRect/>
          </a:stretch>
        </p:blipFill>
        <p:spPr>
          <a:xfrm>
            <a:off x="5825431" y="3561189"/>
            <a:ext cx="1062189" cy="1082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1" name="Picture 141" descr="A picture containing building material, building&#10;&#10;Description generated with high confidence">
            <a:extLst>
              <a:ext uri="{FF2B5EF4-FFF2-40B4-BE49-F238E27FC236}">
                <a16:creationId xmlns:a16="http://schemas.microsoft.com/office/drawing/2014/main" id="{C951C968-1CDF-471F-B65F-488CA9C9BB52}"/>
              </a:ext>
            </a:extLst>
          </p:cNvPr>
          <p:cNvPicPr>
            <a:picLocks noChangeAspect="1"/>
          </p:cNvPicPr>
          <p:nvPr/>
        </p:nvPicPr>
        <p:blipFill>
          <a:blip r:embed="rId12"/>
          <a:stretch>
            <a:fillRect/>
          </a:stretch>
        </p:blipFill>
        <p:spPr>
          <a:xfrm>
            <a:off x="7693558" y="3565414"/>
            <a:ext cx="1014859" cy="10810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3" name="Picture 143" descr="A close up of a logo&#10;&#10;Description generated with very high confidence">
            <a:extLst>
              <a:ext uri="{FF2B5EF4-FFF2-40B4-BE49-F238E27FC236}">
                <a16:creationId xmlns:a16="http://schemas.microsoft.com/office/drawing/2014/main" id="{E8528467-6FB5-4422-BED5-B72F5A98D6EA}"/>
              </a:ext>
            </a:extLst>
          </p:cNvPr>
          <p:cNvPicPr>
            <a:picLocks noChangeAspect="1"/>
          </p:cNvPicPr>
          <p:nvPr/>
        </p:nvPicPr>
        <p:blipFill>
          <a:blip r:embed="rId13"/>
          <a:stretch>
            <a:fillRect/>
          </a:stretch>
        </p:blipFill>
        <p:spPr>
          <a:xfrm>
            <a:off x="6284725" y="2011819"/>
            <a:ext cx="2003294" cy="10770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52780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69E159E-3C68-4B3E-9065-157C0E133314}"/>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r>
              <a:rPr lang="en-US" sz="2800" kern="1200">
                <a:latin typeface="+mj-lt"/>
                <a:ea typeface="+mj-ea"/>
                <a:cs typeface="+mj-cs"/>
              </a:rPr>
              <a:t>Machine Learning Workflow (ML.NET)</a:t>
            </a:r>
            <a:endParaRPr lang="en-US">
              <a:ea typeface="+mj-ea"/>
              <a:cs typeface="+mj-cs"/>
            </a:endParaRPr>
          </a:p>
        </p:txBody>
      </p:sp>
      <p:pic>
        <p:nvPicPr>
          <p:cNvPr id="10" name="Picture 10" descr="A screenshot of a cell phone&#10;&#10;Description generated with very high confidence">
            <a:extLst>
              <a:ext uri="{FF2B5EF4-FFF2-40B4-BE49-F238E27FC236}">
                <a16:creationId xmlns:a16="http://schemas.microsoft.com/office/drawing/2014/main" id="{9BCEDA31-E353-4640-B61C-9206AE9F4691}"/>
              </a:ext>
            </a:extLst>
          </p:cNvPr>
          <p:cNvPicPr>
            <a:picLocks noChangeAspect="1"/>
          </p:cNvPicPr>
          <p:nvPr/>
        </p:nvPicPr>
        <p:blipFill>
          <a:blip r:embed="rId3"/>
          <a:stretch>
            <a:fillRect/>
          </a:stretch>
        </p:blipFill>
        <p:spPr>
          <a:xfrm>
            <a:off x="324059" y="1952069"/>
            <a:ext cx="8508441" cy="4121982"/>
          </a:xfrm>
          <a:prstGeom prst="rect">
            <a:avLst/>
          </a:prstGeom>
        </p:spPr>
      </p:pic>
    </p:spTree>
    <p:extLst>
      <p:ext uri="{BB962C8B-B14F-4D97-AF65-F5344CB8AC3E}">
        <p14:creationId xmlns:p14="http://schemas.microsoft.com/office/powerpoint/2010/main" val="3360361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DBF9-89BA-42A2-9C3F-6D3E9C3EBB3C}"/>
              </a:ext>
            </a:extLst>
          </p:cNvPr>
          <p:cNvSpPr>
            <a:spLocks noGrp="1"/>
          </p:cNvSpPr>
          <p:nvPr>
            <p:ph type="title"/>
          </p:nvPr>
        </p:nvSpPr>
        <p:spPr/>
        <p:txBody>
          <a:bodyPr/>
          <a:lstStyle/>
          <a:p>
            <a:r>
              <a:rPr lang="en-US"/>
              <a:t>Tutorial</a:t>
            </a:r>
          </a:p>
        </p:txBody>
      </p:sp>
      <p:sp>
        <p:nvSpPr>
          <p:cNvPr id="3" name="Text Placeholder 2">
            <a:extLst>
              <a:ext uri="{FF2B5EF4-FFF2-40B4-BE49-F238E27FC236}">
                <a16:creationId xmlns:a16="http://schemas.microsoft.com/office/drawing/2014/main" id="{72D8A1B8-C3CA-406F-8593-4D929BD0C471}"/>
              </a:ext>
            </a:extLst>
          </p:cNvPr>
          <p:cNvSpPr>
            <a:spLocks noGrp="1"/>
          </p:cNvSpPr>
          <p:nvPr>
            <p:ph type="body" idx="1"/>
          </p:nvPr>
        </p:nvSpPr>
        <p:spPr/>
        <p:txBody>
          <a:bodyPr/>
          <a:lstStyle/>
          <a:p>
            <a:r>
              <a:rPr lang="en-US"/>
              <a:t>Train a model in ML.NET</a:t>
            </a:r>
          </a:p>
        </p:txBody>
      </p:sp>
    </p:spTree>
    <p:extLst>
      <p:ext uri="{BB962C8B-B14F-4D97-AF65-F5344CB8AC3E}">
        <p14:creationId xmlns:p14="http://schemas.microsoft.com/office/powerpoint/2010/main" val="2259873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3AAEB7-DC8D-4C67-A55E-235609717ED9}"/>
              </a:ext>
            </a:extLst>
          </p:cNvPr>
          <p:cNvSpPr>
            <a:spLocks noGrp="1"/>
          </p:cNvSpPr>
          <p:nvPr>
            <p:ph sz="quarter" idx="10"/>
          </p:nvPr>
        </p:nvSpPr>
        <p:spPr/>
        <p:txBody>
          <a:bodyPr/>
          <a:lstStyle/>
          <a:p>
            <a:r>
              <a:rPr lang="en-US"/>
              <a:t>Break </a:t>
            </a:r>
          </a:p>
        </p:txBody>
      </p:sp>
    </p:spTree>
    <p:extLst>
      <p:ext uri="{BB962C8B-B14F-4D97-AF65-F5344CB8AC3E}">
        <p14:creationId xmlns:p14="http://schemas.microsoft.com/office/powerpoint/2010/main" val="601378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3045-E0D0-46FF-B344-6BC1CC486AEF}"/>
              </a:ext>
            </a:extLst>
          </p:cNvPr>
          <p:cNvSpPr>
            <a:spLocks noGrp="1"/>
          </p:cNvSpPr>
          <p:nvPr>
            <p:ph type="title"/>
          </p:nvPr>
        </p:nvSpPr>
        <p:spPr/>
        <p:txBody>
          <a:bodyPr/>
          <a:lstStyle/>
          <a:p>
            <a:r>
              <a:rPr lang="en-US"/>
              <a:t>Part 2</a:t>
            </a:r>
          </a:p>
        </p:txBody>
      </p:sp>
      <p:sp>
        <p:nvSpPr>
          <p:cNvPr id="3" name="Text Placeholder 2">
            <a:extLst>
              <a:ext uri="{FF2B5EF4-FFF2-40B4-BE49-F238E27FC236}">
                <a16:creationId xmlns:a16="http://schemas.microsoft.com/office/drawing/2014/main" id="{6D1A69FE-36FE-478B-9C30-F218F20AE184}"/>
              </a:ext>
            </a:extLst>
          </p:cNvPr>
          <p:cNvSpPr>
            <a:spLocks noGrp="1"/>
          </p:cNvSpPr>
          <p:nvPr>
            <p:ph type="body" idx="1"/>
          </p:nvPr>
        </p:nvSpPr>
        <p:spPr/>
        <p:txBody>
          <a:bodyPr/>
          <a:lstStyle/>
          <a:p>
            <a:r>
              <a:rPr lang="en-US"/>
              <a:t>Real-Time Stream Processing</a:t>
            </a:r>
          </a:p>
          <a:p>
            <a:r>
              <a:rPr lang="en-US"/>
              <a:t>Azure Stream Analytics</a:t>
            </a:r>
          </a:p>
        </p:txBody>
      </p:sp>
    </p:spTree>
    <p:extLst>
      <p:ext uri="{BB962C8B-B14F-4D97-AF65-F5344CB8AC3E}">
        <p14:creationId xmlns:p14="http://schemas.microsoft.com/office/powerpoint/2010/main" val="4135534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643083" y="2441838"/>
            <a:ext cx="5295643" cy="1974323"/>
          </a:xfrm>
          <a:prstGeom prst="rect">
            <a:avLst/>
          </a:prstGeom>
          <a:noFill/>
        </p:spPr>
        <p:txBody>
          <a:bodyPr wrap="square" rtlCol="0" anchor="t">
            <a:spAutoFit/>
          </a:bodyPr>
          <a:lstStyle/>
          <a:p>
            <a:pPr>
              <a:lnSpc>
                <a:spcPct val="150000"/>
              </a:lnSpc>
            </a:pPr>
            <a:r>
              <a:rPr lang="sv-SE" sz="2400" b="1" dirty="0">
                <a:cs typeface="Arial"/>
              </a:rPr>
              <a:t>Part 2 (50 min)</a:t>
            </a:r>
          </a:p>
          <a:p>
            <a:pPr marL="342900" indent="-342900">
              <a:lnSpc>
                <a:spcPct val="150000"/>
              </a:lnSpc>
              <a:buFont typeface="Arial" panose="020B0604020202020204" pitchFamily="34" charset="0"/>
              <a:buChar char="•"/>
            </a:pPr>
            <a:r>
              <a:rPr lang="sv-SE" sz="2000" dirty="0">
                <a:cs typeface="Arial"/>
              </a:rPr>
              <a:t>Introduction to Stream Processing</a:t>
            </a:r>
          </a:p>
          <a:p>
            <a:pPr marL="342900" indent="-342900">
              <a:lnSpc>
                <a:spcPct val="150000"/>
              </a:lnSpc>
              <a:buFont typeface="Arial" panose="020B0604020202020204" pitchFamily="34" charset="0"/>
              <a:buChar char="•"/>
            </a:pPr>
            <a:r>
              <a:rPr lang="sv-SE" sz="2000" dirty="0">
                <a:cs typeface="Arial"/>
              </a:rPr>
              <a:t>Introduction to Azure Stream Analytics</a:t>
            </a:r>
          </a:p>
          <a:p>
            <a:pPr marL="342900" indent="-342900">
              <a:lnSpc>
                <a:spcPct val="150000"/>
              </a:lnSpc>
              <a:buFont typeface="Arial" panose="020B0604020202020204" pitchFamily="34" charset="0"/>
              <a:buChar char="•"/>
            </a:pPr>
            <a:r>
              <a:rPr lang="sv-SE" sz="2000" dirty="0">
                <a:cs typeface="Arial"/>
              </a:rPr>
              <a:t>Set up our Azure Stream Analytics job</a:t>
            </a:r>
          </a:p>
        </p:txBody>
      </p:sp>
    </p:spTree>
    <p:extLst>
      <p:ext uri="{BB962C8B-B14F-4D97-AF65-F5344CB8AC3E}">
        <p14:creationId xmlns:p14="http://schemas.microsoft.com/office/powerpoint/2010/main" val="1567427426"/>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AC8DBC-B65F-8E4D-97DF-5C128D7DAE99}"/>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itle 1">
            <a:extLst>
              <a:ext uri="{FF2B5EF4-FFF2-40B4-BE49-F238E27FC236}">
                <a16:creationId xmlns:a16="http://schemas.microsoft.com/office/drawing/2014/main" id="{6F7F55BD-7C79-1E4C-BCE8-B2EEDE69FC06}"/>
              </a:ext>
            </a:extLst>
          </p:cNvPr>
          <p:cNvSpPr txBox="1">
            <a:spLocks/>
          </p:cNvSpPr>
          <p:nvPr/>
        </p:nvSpPr>
        <p:spPr>
          <a:xfrm>
            <a:off x="1" y="1975775"/>
            <a:ext cx="9144000" cy="2518167"/>
          </a:xfrm>
          <a:prstGeom prst="rect">
            <a:avLst/>
          </a:prstGeom>
        </p:spPr>
        <p:txBody>
          <a:bodyPr anchor="t"/>
          <a:lstStyle>
            <a:lvl1pPr algn="ctr" defTabSz="685800" rtl="0" eaLnBrk="1" latinLnBrk="0" hangingPunct="1">
              <a:lnSpc>
                <a:spcPct val="90000"/>
              </a:lnSpc>
              <a:spcBef>
                <a:spcPct val="0"/>
              </a:spcBef>
              <a:buNone/>
              <a:defRPr sz="6000" b="1" i="0" kern="120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sz="6000"/>
              <a:t>What is</a:t>
            </a:r>
            <a:br>
              <a:rPr lang="en-US" sz="6000"/>
            </a:br>
            <a:r>
              <a:rPr lang="en-US" sz="6000"/>
              <a:t>Real-Time Stream Processing?</a:t>
            </a:r>
          </a:p>
        </p:txBody>
      </p:sp>
    </p:spTree>
    <p:extLst>
      <p:ext uri="{BB962C8B-B14F-4D97-AF65-F5344CB8AC3E}">
        <p14:creationId xmlns:p14="http://schemas.microsoft.com/office/powerpoint/2010/main" val="379264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EEFC1F-9B77-7844-B630-A8E3C70D1BFC}"/>
              </a:ext>
            </a:extLst>
          </p:cNvPr>
          <p:cNvSpPr/>
          <p:nvPr/>
        </p:nvSpPr>
        <p:spPr>
          <a:xfrm>
            <a:off x="646770" y="1025912"/>
            <a:ext cx="3925229" cy="39921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8F7B38A-4910-404E-B695-AC598A54D1BC}"/>
              </a:ext>
            </a:extLst>
          </p:cNvPr>
          <p:cNvSpPr>
            <a:spLocks noGrp="1"/>
          </p:cNvSpPr>
          <p:nvPr>
            <p:ph type="subTitle" idx="1"/>
          </p:nvPr>
        </p:nvSpPr>
        <p:spPr>
          <a:xfrm>
            <a:off x="646771" y="1293542"/>
            <a:ext cx="4036741" cy="3724507"/>
          </a:xfrm>
        </p:spPr>
        <p:txBody>
          <a:bodyPr anchor="ctr" anchorCtr="0"/>
          <a:lstStyle/>
          <a:p>
            <a:r>
              <a:rPr lang="en-US" sz="1800" err="1"/>
              <a:t>Excella</a:t>
            </a:r>
            <a:r>
              <a:rPr lang="en-US" sz="1800"/>
              <a:t> is an Agile technology firm and transformative partner to Washington, DC’s leading organizations. Since 2002, federal agencies, prominent brands and trailblazing non-profits have turned to </a:t>
            </a:r>
            <a:r>
              <a:rPr lang="en-US" sz="1800" err="1"/>
              <a:t>Excella</a:t>
            </a:r>
            <a:r>
              <a:rPr lang="en-US" sz="1800"/>
              <a:t> to transform bold ideas into elegant technology solutions. We believe technology exists to solve challenges and evolve thinking – we help organizations harness this power to make real progress.</a:t>
            </a:r>
            <a:br>
              <a:rPr lang="en-US" sz="1800"/>
            </a:br>
            <a:br>
              <a:rPr lang="en-US" sz="1800"/>
            </a:br>
            <a:r>
              <a:rPr lang="en-US" sz="1800" b="1"/>
              <a:t>Learn more at </a:t>
            </a:r>
            <a:r>
              <a:rPr lang="en-US" sz="1800" b="1">
                <a:solidFill>
                  <a:schemeClr val="accent4"/>
                </a:solidFill>
              </a:rPr>
              <a:t>www.excella.com</a:t>
            </a:r>
            <a:r>
              <a:rPr lang="en-US" sz="1800" b="1"/>
              <a:t>.</a:t>
            </a:r>
          </a:p>
        </p:txBody>
      </p:sp>
    </p:spTree>
    <p:extLst>
      <p:ext uri="{BB962C8B-B14F-4D97-AF65-F5344CB8AC3E}">
        <p14:creationId xmlns:p14="http://schemas.microsoft.com/office/powerpoint/2010/main" val="443348384"/>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2568F-B00B-4999-A465-721874E8A07C}"/>
              </a:ext>
            </a:extLst>
          </p:cNvPr>
          <p:cNvPicPr>
            <a:picLocks noChangeAspect="1"/>
          </p:cNvPicPr>
          <p:nvPr/>
        </p:nvPicPr>
        <p:blipFill rotWithShape="1">
          <a:blip r:embed="rId3"/>
          <a:srcRect l="16783" r="24080" b="-4"/>
          <a:stretch/>
        </p:blipFill>
        <p:spPr>
          <a:xfrm>
            <a:off x="22" y="12"/>
            <a:ext cx="3002259" cy="338888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D86724-0F2B-4480-BE2C-8A4601F37F91}"/>
              </a:ext>
            </a:extLst>
          </p:cNvPr>
          <p:cNvPicPr>
            <a:picLocks noChangeAspect="1"/>
          </p:cNvPicPr>
          <p:nvPr/>
        </p:nvPicPr>
        <p:blipFill rotWithShape="1">
          <a:blip r:embed="rId4"/>
          <a:srcRect l="16347" r="19425" b="1"/>
          <a:stretch/>
        </p:blipFill>
        <p:spPr>
          <a:xfrm>
            <a:off x="22" y="3469104"/>
            <a:ext cx="3002259" cy="338889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6C085632-D939-4D1B-B5CD-64B30458E23F}"/>
              </a:ext>
            </a:extLst>
          </p:cNvPr>
          <p:cNvPicPr>
            <a:picLocks noChangeAspect="1"/>
          </p:cNvPicPr>
          <p:nvPr/>
        </p:nvPicPr>
        <p:blipFill rotWithShape="1">
          <a:blip r:embed="rId5"/>
          <a:srcRect l="28919" r="12550"/>
          <a:stretch/>
        </p:blipFill>
        <p:spPr>
          <a:xfrm>
            <a:off x="3070861" y="10"/>
            <a:ext cx="3010535" cy="685799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FAFF3853-71B4-4D3E-9C7B-C8B6A39BC07D}"/>
              </a:ext>
            </a:extLst>
          </p:cNvPr>
          <p:cNvPicPr>
            <a:picLocks noChangeAspect="1"/>
          </p:cNvPicPr>
          <p:nvPr/>
        </p:nvPicPr>
        <p:blipFill rotWithShape="1">
          <a:blip r:embed="rId6"/>
          <a:srcRect l="24822" r="8626" b="4"/>
          <a:stretch/>
        </p:blipFill>
        <p:spPr>
          <a:xfrm>
            <a:off x="6141722" y="10"/>
            <a:ext cx="3002279" cy="338327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0ECEB9B4-F16F-45F3-9F47-9E352AB0D48E}"/>
              </a:ext>
            </a:extLst>
          </p:cNvPr>
          <p:cNvPicPr>
            <a:picLocks noChangeAspect="1"/>
          </p:cNvPicPr>
          <p:nvPr/>
        </p:nvPicPr>
        <p:blipFill rotWithShape="1">
          <a:blip r:embed="rId7"/>
          <a:srcRect l="14488" r="21240" b="3"/>
          <a:stretch/>
        </p:blipFill>
        <p:spPr>
          <a:xfrm>
            <a:off x="6149974" y="3469104"/>
            <a:ext cx="2994026" cy="3388893"/>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4667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5E9AAE-E039-084F-898E-C6BD0EFFF76C}"/>
              </a:ext>
            </a:extLst>
          </p:cNvPr>
          <p:cNvSpPr>
            <a:spLocks noGrp="1"/>
          </p:cNvSpPr>
          <p:nvPr>
            <p:ph sz="quarter" idx="11"/>
          </p:nvPr>
        </p:nvSpPr>
        <p:spPr>
          <a:xfrm>
            <a:off x="4207320" y="2486700"/>
            <a:ext cx="4557518" cy="1867594"/>
          </a:xfrm>
        </p:spPr>
        <p:txBody>
          <a:bodyPr anchor="t">
            <a:noAutofit/>
          </a:bodyPr>
          <a:lstStyle/>
          <a:p>
            <a:pPr marL="342900" indent="-342900">
              <a:lnSpc>
                <a:spcPct val="113999"/>
              </a:lnSpc>
              <a:buFont typeface="Arial" panose="020B0604020202020204" pitchFamily="34" charset="0"/>
              <a:buChar char="•"/>
            </a:pPr>
            <a:r>
              <a:rPr lang="sv-SE">
                <a:latin typeface="Arial"/>
                <a:cs typeface="Arial"/>
              </a:rPr>
              <a:t>Continuous</a:t>
            </a:r>
            <a:endParaRPr lang="sv-SE"/>
          </a:p>
          <a:p>
            <a:pPr marL="342900" indent="-342900">
              <a:buFont typeface="Arial" panose="020B0604020202020204" pitchFamily="34" charset="0"/>
              <a:buChar char="•"/>
            </a:pPr>
            <a:r>
              <a:rPr lang="sv-SE">
                <a:latin typeface="Arial"/>
                <a:cs typeface="Arial"/>
              </a:rPr>
              <a:t>Stems from multiple sources</a:t>
            </a:r>
          </a:p>
          <a:p>
            <a:pPr marL="342900" indent="-342900">
              <a:buFont typeface="Arial" panose="020B0604020202020204" pitchFamily="34" charset="0"/>
              <a:buChar char="•"/>
            </a:pPr>
            <a:r>
              <a:rPr lang="sv-SE">
                <a:latin typeface="Arial"/>
                <a:cs typeface="Arial"/>
              </a:rPr>
              <a:t>Small (Kb)</a:t>
            </a:r>
          </a:p>
          <a:p>
            <a:pPr marL="342900" indent="-342900">
              <a:buFont typeface="Arial" panose="020B0604020202020204" pitchFamily="34" charset="0"/>
              <a:buChar char="•"/>
            </a:pPr>
            <a:r>
              <a:rPr lang="sv-SE">
                <a:latin typeface="Arial"/>
                <a:cs typeface="Arial"/>
              </a:rPr>
              <a:t>Timestamp/value</a:t>
            </a:r>
          </a:p>
          <a:p>
            <a:pPr>
              <a:lnSpc>
                <a:spcPct val="113999"/>
              </a:lnSpc>
            </a:pPr>
            <a:endParaRPr lang="sv-SE"/>
          </a:p>
        </p:txBody>
      </p:sp>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p:txBody>
          <a:bodyPr/>
          <a:lstStyle/>
          <a:p>
            <a:r>
              <a:rPr lang="sv-SE" sz="3600" err="1">
                <a:latin typeface="Arial"/>
                <a:cs typeface="Arial"/>
              </a:rPr>
              <a:t>What</a:t>
            </a:r>
            <a:r>
              <a:rPr lang="sv-SE" sz="3600">
                <a:latin typeface="Arial"/>
                <a:cs typeface="Arial"/>
              </a:rPr>
              <a:t> is a </a:t>
            </a:r>
            <a:r>
              <a:rPr lang="sv-SE" sz="3600" err="1">
                <a:latin typeface="Arial"/>
                <a:cs typeface="Arial"/>
              </a:rPr>
              <a:t>stream</a:t>
            </a:r>
            <a:r>
              <a:rPr lang="sv-SE" sz="3600">
                <a:latin typeface="Arial"/>
                <a:cs typeface="Arial"/>
              </a:rPr>
              <a:t>?</a:t>
            </a:r>
            <a:endParaRPr lang="sv-SE" sz="3600"/>
          </a:p>
        </p:txBody>
      </p:sp>
    </p:spTree>
    <p:extLst>
      <p:ext uri="{BB962C8B-B14F-4D97-AF65-F5344CB8AC3E}">
        <p14:creationId xmlns:p14="http://schemas.microsoft.com/office/powerpoint/2010/main" val="6427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A9C2-5B67-C647-9E03-C03F1258117F}"/>
              </a:ext>
            </a:extLst>
          </p:cNvPr>
          <p:cNvSpPr>
            <a:spLocks noGrp="1"/>
          </p:cNvSpPr>
          <p:nvPr>
            <p:ph type="title"/>
          </p:nvPr>
        </p:nvSpPr>
        <p:spPr>
          <a:xfrm>
            <a:off x="491414" y="578521"/>
            <a:ext cx="6359525" cy="416286"/>
          </a:xfrm>
        </p:spPr>
        <p:txBody>
          <a:bodyPr/>
          <a:lstStyle/>
          <a:p>
            <a:r>
              <a:rPr lang="en-US"/>
              <a:t>Batch vs Stream Processing</a:t>
            </a:r>
          </a:p>
        </p:txBody>
      </p:sp>
      <p:graphicFrame>
        <p:nvGraphicFramePr>
          <p:cNvPr id="4" name="Table 3">
            <a:extLst>
              <a:ext uri="{FF2B5EF4-FFF2-40B4-BE49-F238E27FC236}">
                <a16:creationId xmlns:a16="http://schemas.microsoft.com/office/drawing/2014/main" id="{06AD5B25-C2B4-4305-AABD-635F73619598}"/>
              </a:ext>
            </a:extLst>
          </p:cNvPr>
          <p:cNvGraphicFramePr>
            <a:graphicFrameLocks noGrp="1"/>
          </p:cNvGraphicFramePr>
          <p:nvPr/>
        </p:nvGraphicFramePr>
        <p:xfrm>
          <a:off x="491412" y="2180771"/>
          <a:ext cx="8161176" cy="3591770"/>
        </p:xfrm>
        <a:graphic>
          <a:graphicData uri="http://schemas.openxmlformats.org/drawingml/2006/table">
            <a:tbl>
              <a:tblPr firstRow="1" bandRow="1">
                <a:tableStyleId>{FABFCF23-3B69-468F-B69F-88F6DE6A72F2}</a:tableStyleId>
              </a:tblPr>
              <a:tblGrid>
                <a:gridCol w="2340998">
                  <a:extLst>
                    <a:ext uri="{9D8B030D-6E8A-4147-A177-3AD203B41FA5}">
                      <a16:colId xmlns:a16="http://schemas.microsoft.com/office/drawing/2014/main" val="2814364750"/>
                    </a:ext>
                  </a:extLst>
                </a:gridCol>
                <a:gridCol w="2932770">
                  <a:extLst>
                    <a:ext uri="{9D8B030D-6E8A-4147-A177-3AD203B41FA5}">
                      <a16:colId xmlns:a16="http://schemas.microsoft.com/office/drawing/2014/main" val="1385087054"/>
                    </a:ext>
                  </a:extLst>
                </a:gridCol>
                <a:gridCol w="2887408">
                  <a:extLst>
                    <a:ext uri="{9D8B030D-6E8A-4147-A177-3AD203B41FA5}">
                      <a16:colId xmlns:a16="http://schemas.microsoft.com/office/drawing/2014/main" val="1962954913"/>
                    </a:ext>
                  </a:extLst>
                </a:gridCol>
              </a:tblGrid>
              <a:tr h="718354">
                <a:tc>
                  <a:txBody>
                    <a:bodyPr/>
                    <a:lstStyle/>
                    <a:p>
                      <a:endParaRPr lang="en-US" sz="1800"/>
                    </a:p>
                  </a:txBody>
                  <a:tcPr anchor="ctr"/>
                </a:tc>
                <a:tc>
                  <a:txBody>
                    <a:bodyPr/>
                    <a:lstStyle/>
                    <a:p>
                      <a:r>
                        <a:rPr lang="sv-SE" sz="1800" b="1"/>
                        <a:t>Batch Processing</a:t>
                      </a:r>
                      <a:endParaRPr lang="en-US" sz="1800" b="1"/>
                    </a:p>
                  </a:txBody>
                  <a:tcPr anchor="ctr"/>
                </a:tc>
                <a:tc>
                  <a:txBody>
                    <a:bodyPr/>
                    <a:lstStyle/>
                    <a:p>
                      <a:r>
                        <a:rPr lang="sv-SE" sz="1800" b="1"/>
                        <a:t>Stream Processing</a:t>
                      </a:r>
                      <a:endParaRPr lang="en-US" sz="1800" b="1"/>
                    </a:p>
                  </a:txBody>
                  <a:tcPr anchor="ctr"/>
                </a:tc>
                <a:extLst>
                  <a:ext uri="{0D108BD9-81ED-4DB2-BD59-A6C34878D82A}">
                    <a16:rowId xmlns:a16="http://schemas.microsoft.com/office/drawing/2014/main" val="631687775"/>
                  </a:ext>
                </a:extLst>
              </a:tr>
              <a:tr h="718354">
                <a:tc>
                  <a:txBody>
                    <a:bodyPr/>
                    <a:lstStyle/>
                    <a:p>
                      <a:r>
                        <a:rPr lang="sv-SE" sz="1800" b="1"/>
                        <a:t>Data Volume</a:t>
                      </a:r>
                      <a:endParaRPr lang="en-US" sz="1800" b="1"/>
                    </a:p>
                  </a:txBody>
                  <a:tcPr anchor="ctr"/>
                </a:tc>
                <a:tc>
                  <a:txBody>
                    <a:bodyPr/>
                    <a:lstStyle/>
                    <a:p>
                      <a:r>
                        <a:rPr lang="sv-SE" sz="1800"/>
                        <a:t>Large volumes</a:t>
                      </a:r>
                      <a:endParaRPr lang="en-US" sz="1800"/>
                    </a:p>
                  </a:txBody>
                  <a:tcPr anchor="ctr"/>
                </a:tc>
                <a:tc>
                  <a:txBody>
                    <a:bodyPr/>
                    <a:lstStyle/>
                    <a:p>
                      <a:r>
                        <a:rPr lang="sv-SE" sz="1800"/>
                        <a:t>Small volumes</a:t>
                      </a:r>
                      <a:endParaRPr lang="en-US" sz="1800"/>
                    </a:p>
                  </a:txBody>
                  <a:tcPr anchor="ctr"/>
                </a:tc>
                <a:extLst>
                  <a:ext uri="{0D108BD9-81ED-4DB2-BD59-A6C34878D82A}">
                    <a16:rowId xmlns:a16="http://schemas.microsoft.com/office/drawing/2014/main" val="850682553"/>
                  </a:ext>
                </a:extLst>
              </a:tr>
              <a:tr h="718354">
                <a:tc>
                  <a:txBody>
                    <a:bodyPr/>
                    <a:lstStyle/>
                    <a:p>
                      <a:r>
                        <a:rPr lang="sv-SE" sz="1800" b="1"/>
                        <a:t>Query Processing</a:t>
                      </a:r>
                      <a:endParaRPr lang="en-US" sz="1800" b="1"/>
                    </a:p>
                  </a:txBody>
                  <a:tcPr anchor="ctr"/>
                </a:tc>
                <a:tc>
                  <a:txBody>
                    <a:bodyPr/>
                    <a:lstStyle/>
                    <a:p>
                      <a:r>
                        <a:rPr lang="sv-SE" sz="1800"/>
                        <a:t>Entire dataset</a:t>
                      </a:r>
                      <a:endParaRPr lang="en-US" sz="1800"/>
                    </a:p>
                  </a:txBody>
                  <a:tcPr anchor="ctr"/>
                </a:tc>
                <a:tc>
                  <a:txBody>
                    <a:bodyPr/>
                    <a:lstStyle/>
                    <a:p>
                      <a:r>
                        <a:rPr lang="sv-SE" sz="1800"/>
                        <a:t>Subset of data</a:t>
                      </a:r>
                      <a:endParaRPr lang="en-US" sz="1800"/>
                    </a:p>
                  </a:txBody>
                  <a:tcPr anchor="ctr"/>
                </a:tc>
                <a:extLst>
                  <a:ext uri="{0D108BD9-81ED-4DB2-BD59-A6C34878D82A}">
                    <a16:rowId xmlns:a16="http://schemas.microsoft.com/office/drawing/2014/main" val="4019699198"/>
                  </a:ext>
                </a:extLst>
              </a:tr>
              <a:tr h="718354">
                <a:tc>
                  <a:txBody>
                    <a:bodyPr/>
                    <a:lstStyle/>
                    <a:p>
                      <a:r>
                        <a:rPr lang="sv-SE" sz="1800" b="1"/>
                        <a:t>Query Latency</a:t>
                      </a:r>
                      <a:endParaRPr lang="en-US" sz="1800" b="1"/>
                    </a:p>
                  </a:txBody>
                  <a:tcPr anchor="ctr"/>
                </a:tc>
                <a:tc>
                  <a:txBody>
                    <a:bodyPr/>
                    <a:lstStyle/>
                    <a:p>
                      <a:r>
                        <a:rPr lang="sv-SE" sz="1800"/>
                        <a:t>Minutes to hours</a:t>
                      </a:r>
                      <a:endParaRPr lang="en-US" sz="1800"/>
                    </a:p>
                  </a:txBody>
                  <a:tcPr anchor="ctr"/>
                </a:tc>
                <a:tc>
                  <a:txBody>
                    <a:bodyPr/>
                    <a:lstStyle/>
                    <a:p>
                      <a:r>
                        <a:rPr lang="sv-SE" sz="1800"/>
                        <a:t>Milliseconds to seconds</a:t>
                      </a:r>
                      <a:endParaRPr lang="en-US" sz="1800"/>
                    </a:p>
                  </a:txBody>
                  <a:tcPr anchor="ctr"/>
                </a:tc>
                <a:extLst>
                  <a:ext uri="{0D108BD9-81ED-4DB2-BD59-A6C34878D82A}">
                    <a16:rowId xmlns:a16="http://schemas.microsoft.com/office/drawing/2014/main" val="2811831154"/>
                  </a:ext>
                </a:extLst>
              </a:tr>
              <a:tr h="718354">
                <a:tc>
                  <a:txBody>
                    <a:bodyPr/>
                    <a:lstStyle/>
                    <a:p>
                      <a:r>
                        <a:rPr lang="sv-SE" sz="1800" b="1"/>
                        <a:t>Data Insight</a:t>
                      </a:r>
                      <a:endParaRPr lang="en-US" sz="1800" b="1"/>
                    </a:p>
                  </a:txBody>
                  <a:tcPr anchor="ctr"/>
                </a:tc>
                <a:tc>
                  <a:txBody>
                    <a:bodyPr/>
                    <a:lstStyle/>
                    <a:p>
                      <a:r>
                        <a:rPr lang="sv-SE" sz="1800"/>
                        <a:t>Processed hourly to daily</a:t>
                      </a:r>
                      <a:endParaRPr lang="en-US" sz="1800"/>
                    </a:p>
                  </a:txBody>
                  <a:tcPr anchor="ctr"/>
                </a:tc>
                <a:tc>
                  <a:txBody>
                    <a:bodyPr/>
                    <a:lstStyle/>
                    <a:p>
                      <a:r>
                        <a:rPr lang="sv-SE" sz="1800"/>
                        <a:t>Near real-time insights</a:t>
                      </a:r>
                      <a:endParaRPr lang="en-US" sz="1800"/>
                    </a:p>
                  </a:txBody>
                  <a:tcPr anchor="ctr"/>
                </a:tc>
                <a:extLst>
                  <a:ext uri="{0D108BD9-81ED-4DB2-BD59-A6C34878D82A}">
                    <a16:rowId xmlns:a16="http://schemas.microsoft.com/office/drawing/2014/main" val="835117844"/>
                  </a:ext>
                </a:extLst>
              </a:tr>
            </a:tbl>
          </a:graphicData>
        </a:graphic>
      </p:graphicFrame>
    </p:spTree>
    <p:extLst>
      <p:ext uri="{BB962C8B-B14F-4D97-AF65-F5344CB8AC3E}">
        <p14:creationId xmlns:p14="http://schemas.microsoft.com/office/powerpoint/2010/main" val="361848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C89E050-90C1-F444-A40B-CC48C2757F57}"/>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42931" y="2878224"/>
            <a:ext cx="9144000" cy="968946"/>
          </a:xfrm>
        </p:spPr>
        <p:txBody>
          <a:bodyPr/>
          <a:lstStyle/>
          <a:p>
            <a:r>
              <a:rPr lang="sv-SE"/>
              <a:t>Technologies</a:t>
            </a:r>
            <a:endParaRPr lang="en-US"/>
          </a:p>
        </p:txBody>
      </p:sp>
    </p:spTree>
    <p:extLst>
      <p:ext uri="{BB962C8B-B14F-4D97-AF65-F5344CB8AC3E}">
        <p14:creationId xmlns:p14="http://schemas.microsoft.com/office/powerpoint/2010/main" val="2750321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D7A9C2-5B67-C647-9E03-C03F1258117F}"/>
              </a:ext>
            </a:extLst>
          </p:cNvPr>
          <p:cNvSpPr>
            <a:spLocks noGrp="1"/>
          </p:cNvSpPr>
          <p:nvPr>
            <p:ph type="title"/>
          </p:nvPr>
        </p:nvSpPr>
        <p:spPr>
          <a:xfrm>
            <a:off x="491413" y="578521"/>
            <a:ext cx="6359525" cy="416286"/>
          </a:xfrm>
        </p:spPr>
        <p:txBody>
          <a:bodyPr/>
          <a:lstStyle/>
          <a:p>
            <a:r>
              <a:rPr lang="sv-SE"/>
              <a:t>Streaming Technologies</a:t>
            </a:r>
            <a:endParaRPr lang="en-US"/>
          </a:p>
        </p:txBody>
      </p:sp>
      <p:graphicFrame>
        <p:nvGraphicFramePr>
          <p:cNvPr id="4" name="Table 3">
            <a:extLst>
              <a:ext uri="{FF2B5EF4-FFF2-40B4-BE49-F238E27FC236}">
                <a16:creationId xmlns:a16="http://schemas.microsoft.com/office/drawing/2014/main" id="{06AD5B25-C2B4-4305-AABD-635F73619598}"/>
              </a:ext>
            </a:extLst>
          </p:cNvPr>
          <p:cNvGraphicFramePr>
            <a:graphicFrameLocks noGrp="1"/>
          </p:cNvGraphicFramePr>
          <p:nvPr/>
        </p:nvGraphicFramePr>
        <p:xfrm>
          <a:off x="207818" y="1898072"/>
          <a:ext cx="8783228" cy="3534777"/>
        </p:xfrm>
        <a:graphic>
          <a:graphicData uri="http://schemas.openxmlformats.org/drawingml/2006/table">
            <a:tbl>
              <a:tblPr firstRow="1" bandRow="1">
                <a:tableStyleId>{FABFCF23-3B69-468F-B69F-88F6DE6A72F2}</a:tableStyleId>
              </a:tblPr>
              <a:tblGrid>
                <a:gridCol w="1676400">
                  <a:extLst>
                    <a:ext uri="{9D8B030D-6E8A-4147-A177-3AD203B41FA5}">
                      <a16:colId xmlns:a16="http://schemas.microsoft.com/office/drawing/2014/main" val="2814364750"/>
                    </a:ext>
                  </a:extLst>
                </a:gridCol>
                <a:gridCol w="1722119">
                  <a:extLst>
                    <a:ext uri="{9D8B030D-6E8A-4147-A177-3AD203B41FA5}">
                      <a16:colId xmlns:a16="http://schemas.microsoft.com/office/drawing/2014/main" val="1385087054"/>
                    </a:ext>
                  </a:extLst>
                </a:gridCol>
                <a:gridCol w="1871418">
                  <a:extLst>
                    <a:ext uri="{9D8B030D-6E8A-4147-A177-3AD203B41FA5}">
                      <a16:colId xmlns:a16="http://schemas.microsoft.com/office/drawing/2014/main" val="1962954913"/>
                    </a:ext>
                  </a:extLst>
                </a:gridCol>
                <a:gridCol w="1996440">
                  <a:extLst>
                    <a:ext uri="{9D8B030D-6E8A-4147-A177-3AD203B41FA5}">
                      <a16:colId xmlns:a16="http://schemas.microsoft.com/office/drawing/2014/main" val="2332528181"/>
                    </a:ext>
                  </a:extLst>
                </a:gridCol>
                <a:gridCol w="1516851">
                  <a:extLst>
                    <a:ext uri="{9D8B030D-6E8A-4147-A177-3AD203B41FA5}">
                      <a16:colId xmlns:a16="http://schemas.microsoft.com/office/drawing/2014/main" val="3584566422"/>
                    </a:ext>
                  </a:extLst>
                </a:gridCol>
              </a:tblGrid>
              <a:tr h="823167">
                <a:tc>
                  <a:txBody>
                    <a:bodyPr/>
                    <a:lstStyle/>
                    <a:p>
                      <a:endParaRPr lang="en-US" sz="1400"/>
                    </a:p>
                  </a:txBody>
                  <a:tcPr anchor="ctr"/>
                </a:tc>
                <a:tc>
                  <a:txBody>
                    <a:bodyPr/>
                    <a:lstStyle/>
                    <a:p>
                      <a:r>
                        <a:rPr lang="sv-SE" sz="1600"/>
                        <a:t>Azure Stream Analytics</a:t>
                      </a:r>
                      <a:endParaRPr lang="en-US" sz="1600"/>
                    </a:p>
                  </a:txBody>
                  <a:tcPr anchor="ctr"/>
                </a:tc>
                <a:tc>
                  <a:txBody>
                    <a:bodyPr/>
                    <a:lstStyle/>
                    <a:p>
                      <a:pPr lvl="0">
                        <a:buNone/>
                      </a:pPr>
                      <a:r>
                        <a:rPr lang="sv-SE" sz="1600" err="1"/>
                        <a:t>HDInsight</a:t>
                      </a:r>
                      <a:r>
                        <a:rPr lang="sv-SE" sz="1600"/>
                        <a:t> </a:t>
                      </a:r>
                      <a:r>
                        <a:rPr lang="sv-SE" sz="1600" err="1"/>
                        <a:t>with</a:t>
                      </a:r>
                      <a:endParaRPr lang="en-US" sz="1600" err="1"/>
                    </a:p>
                    <a:p>
                      <a:pPr lvl="0">
                        <a:buNone/>
                      </a:pPr>
                      <a:r>
                        <a:rPr lang="sv-SE" sz="1600"/>
                        <a:t>Spark Streaming</a:t>
                      </a:r>
                      <a:endParaRPr lang="en-US" sz="1600"/>
                    </a:p>
                  </a:txBody>
                  <a:tcPr anchor="ctr"/>
                </a:tc>
                <a:tc>
                  <a:txBody>
                    <a:bodyPr/>
                    <a:lstStyle/>
                    <a:p>
                      <a:r>
                        <a:rPr lang="sv-SE" sz="1600"/>
                        <a:t>Apache Spark in Azure Databricks</a:t>
                      </a:r>
                      <a:endParaRPr lang="en-US" sz="1600"/>
                    </a:p>
                  </a:txBody>
                  <a:tcPr anchor="ctr"/>
                </a:tc>
                <a:tc>
                  <a:txBody>
                    <a:bodyPr/>
                    <a:lstStyle/>
                    <a:p>
                      <a:r>
                        <a:rPr lang="sv-SE" sz="1600"/>
                        <a:t>HDInsight with Storm</a:t>
                      </a:r>
                      <a:endParaRPr lang="en-US" sz="1600"/>
                    </a:p>
                  </a:txBody>
                  <a:tcPr anchor="ctr"/>
                </a:tc>
                <a:extLst>
                  <a:ext uri="{0D108BD9-81ED-4DB2-BD59-A6C34878D82A}">
                    <a16:rowId xmlns:a16="http://schemas.microsoft.com/office/drawing/2014/main" val="631687775"/>
                  </a:ext>
                </a:extLst>
              </a:tr>
              <a:tr h="903870">
                <a:tc>
                  <a:txBody>
                    <a:bodyPr/>
                    <a:lstStyle/>
                    <a:p>
                      <a:r>
                        <a:rPr lang="sv-SE" sz="1600"/>
                        <a:t>Programmability</a:t>
                      </a:r>
                      <a:endParaRPr lang="en-US" sz="1600"/>
                    </a:p>
                  </a:txBody>
                  <a:tcPr anchor="ctr"/>
                </a:tc>
                <a:tc>
                  <a:txBody>
                    <a:bodyPr/>
                    <a:lstStyle/>
                    <a:p>
                      <a:r>
                        <a:rPr lang="sv-SE" sz="1600"/>
                        <a:t>ASQL, JavaScript</a:t>
                      </a:r>
                      <a:endParaRPr lang="en-US" sz="1600"/>
                    </a:p>
                  </a:txBody>
                  <a:tcPr anchor="ctr"/>
                </a:tc>
                <a:tc>
                  <a:txBody>
                    <a:bodyPr/>
                    <a:lstStyle/>
                    <a:p>
                      <a:r>
                        <a:rPr lang="sv-SE" sz="1600"/>
                        <a:t>Scala, Python, Java</a:t>
                      </a:r>
                      <a:endParaRPr lang="en-US" sz="1600"/>
                    </a:p>
                  </a:txBody>
                  <a:tcPr anchor="ctr"/>
                </a:tc>
                <a:tc>
                  <a:txBody>
                    <a:bodyPr/>
                    <a:lstStyle/>
                    <a:p>
                      <a:r>
                        <a:rPr lang="sv-SE" sz="1600"/>
                        <a:t>Scala, Python, Java, R</a:t>
                      </a:r>
                      <a:endParaRPr lang="en-US" sz="1600"/>
                    </a:p>
                  </a:txBody>
                  <a:tcPr anchor="ctr"/>
                </a:tc>
                <a:tc>
                  <a:txBody>
                    <a:bodyPr/>
                    <a:lstStyle/>
                    <a:p>
                      <a:r>
                        <a:rPr lang="sv-SE" sz="1600"/>
                        <a:t>Java, C#</a:t>
                      </a:r>
                      <a:endParaRPr lang="en-US" sz="1600"/>
                    </a:p>
                  </a:txBody>
                  <a:tcPr anchor="ctr"/>
                </a:tc>
                <a:extLst>
                  <a:ext uri="{0D108BD9-81ED-4DB2-BD59-A6C34878D82A}">
                    <a16:rowId xmlns:a16="http://schemas.microsoft.com/office/drawing/2014/main" val="850682553"/>
                  </a:ext>
                </a:extLst>
              </a:tr>
              <a:tr h="903870">
                <a:tc>
                  <a:txBody>
                    <a:bodyPr/>
                    <a:lstStyle/>
                    <a:p>
                      <a:r>
                        <a:rPr lang="sv-SE" sz="1600"/>
                        <a:t>Programming paradigm</a:t>
                      </a:r>
                      <a:endParaRPr lang="en-US" sz="1600"/>
                    </a:p>
                  </a:txBody>
                  <a:tcPr anchor="ctr"/>
                </a:tc>
                <a:tc>
                  <a:txBody>
                    <a:bodyPr/>
                    <a:lstStyle/>
                    <a:p>
                      <a:r>
                        <a:rPr lang="sv-SE" sz="1600"/>
                        <a:t>Declarative</a:t>
                      </a:r>
                      <a:endParaRPr lang="en-US" sz="1600"/>
                    </a:p>
                  </a:txBody>
                  <a:tcPr anchor="ctr"/>
                </a:tc>
                <a:tc>
                  <a:txBody>
                    <a:bodyPr/>
                    <a:lstStyle/>
                    <a:p>
                      <a:r>
                        <a:rPr lang="sv-SE" sz="1600" err="1"/>
                        <a:t>Declarative</a:t>
                      </a:r>
                      <a:r>
                        <a:rPr lang="sv-SE" sz="1600"/>
                        <a:t> and </a:t>
                      </a:r>
                      <a:r>
                        <a:rPr lang="sv-SE" sz="1600" err="1"/>
                        <a:t>Imperative</a:t>
                      </a:r>
                      <a:endParaRPr lang="en-US" sz="1600"/>
                    </a:p>
                  </a:txBody>
                  <a:tcPr anchor="ctr"/>
                </a:tc>
                <a:tc>
                  <a:txBody>
                    <a:bodyPr/>
                    <a:lstStyle/>
                    <a:p>
                      <a:pPr lvl="0">
                        <a:buNone/>
                      </a:pPr>
                      <a:r>
                        <a:rPr lang="sv-SE" sz="1600" b="0" i="0" u="none" strike="noStrike" noProof="0" err="1">
                          <a:latin typeface="Arial"/>
                        </a:rPr>
                        <a:t>Declarative</a:t>
                      </a:r>
                      <a:r>
                        <a:rPr lang="sv-SE" sz="1600" b="0" i="0" u="none" strike="noStrike" noProof="0">
                          <a:latin typeface="Arial"/>
                        </a:rPr>
                        <a:t> and I</a:t>
                      </a:r>
                      <a:endParaRPr lang="en-US" sz="1600"/>
                    </a:p>
                    <a:p>
                      <a:pPr lvl="0">
                        <a:buNone/>
                      </a:pPr>
                      <a:r>
                        <a:rPr lang="sv-SE" sz="1600" b="0" i="0" u="none" strike="noStrike" noProof="0" err="1">
                          <a:latin typeface="Arial"/>
                        </a:rPr>
                        <a:t>mperative</a:t>
                      </a:r>
                      <a:endParaRPr lang="en-US" sz="1600"/>
                    </a:p>
                  </a:txBody>
                  <a:tcPr anchor="ctr"/>
                </a:tc>
                <a:tc>
                  <a:txBody>
                    <a:bodyPr/>
                    <a:lstStyle/>
                    <a:p>
                      <a:r>
                        <a:rPr lang="sv-SE" sz="1600"/>
                        <a:t>Imperative</a:t>
                      </a:r>
                      <a:endParaRPr lang="en-US" sz="1600"/>
                    </a:p>
                  </a:txBody>
                  <a:tcPr anchor="ctr"/>
                </a:tc>
                <a:extLst>
                  <a:ext uri="{0D108BD9-81ED-4DB2-BD59-A6C34878D82A}">
                    <a16:rowId xmlns:a16="http://schemas.microsoft.com/office/drawing/2014/main" val="4019699198"/>
                  </a:ext>
                </a:extLst>
              </a:tr>
              <a:tr h="903870">
                <a:tc>
                  <a:txBody>
                    <a:bodyPr/>
                    <a:lstStyle/>
                    <a:p>
                      <a:r>
                        <a:rPr lang="sv-SE" sz="1600"/>
                        <a:t>Pricing model</a:t>
                      </a:r>
                      <a:endParaRPr lang="en-US" sz="1600"/>
                    </a:p>
                  </a:txBody>
                  <a:tcPr anchor="ctr"/>
                </a:tc>
                <a:tc>
                  <a:txBody>
                    <a:bodyPr/>
                    <a:lstStyle/>
                    <a:p>
                      <a:r>
                        <a:rPr lang="sv-SE" sz="1600"/>
                        <a:t>Streaming units</a:t>
                      </a:r>
                      <a:endParaRPr lang="en-US" sz="1600"/>
                    </a:p>
                  </a:txBody>
                  <a:tcPr anchor="ctr"/>
                </a:tc>
                <a:tc>
                  <a:txBody>
                    <a:bodyPr/>
                    <a:lstStyle/>
                    <a:p>
                      <a:r>
                        <a:rPr lang="sv-SE" sz="1600"/>
                        <a:t>Per cluster hour</a:t>
                      </a:r>
                      <a:endParaRPr lang="en-US" sz="1600"/>
                    </a:p>
                  </a:txBody>
                  <a:tcPr anchor="ctr"/>
                </a:tc>
                <a:tc>
                  <a:txBody>
                    <a:bodyPr/>
                    <a:lstStyle/>
                    <a:p>
                      <a:r>
                        <a:rPr lang="sv-SE" sz="1600"/>
                        <a:t>Databricks units</a:t>
                      </a:r>
                      <a:endParaRPr lang="en-US" sz="1600"/>
                    </a:p>
                  </a:txBody>
                  <a:tcPr anchor="ctr"/>
                </a:tc>
                <a:tc>
                  <a:txBody>
                    <a:bodyPr/>
                    <a:lstStyle/>
                    <a:p>
                      <a:r>
                        <a:rPr lang="sv-SE" sz="1600"/>
                        <a:t>Per cluster hour</a:t>
                      </a:r>
                      <a:endParaRPr lang="en-US" sz="1600"/>
                    </a:p>
                  </a:txBody>
                  <a:tcPr anchor="ctr"/>
                </a:tc>
                <a:extLst>
                  <a:ext uri="{0D108BD9-81ED-4DB2-BD59-A6C34878D82A}">
                    <a16:rowId xmlns:a16="http://schemas.microsoft.com/office/drawing/2014/main" val="2811831154"/>
                  </a:ext>
                </a:extLst>
              </a:tr>
            </a:tbl>
          </a:graphicData>
        </a:graphic>
      </p:graphicFrame>
      <p:sp>
        <p:nvSpPr>
          <p:cNvPr id="2" name="TextBox 1">
            <a:extLst>
              <a:ext uri="{FF2B5EF4-FFF2-40B4-BE49-F238E27FC236}">
                <a16:creationId xmlns:a16="http://schemas.microsoft.com/office/drawing/2014/main" id="{8F1315C0-4CA9-4169-BEE5-60ED12CD93D1}"/>
              </a:ext>
            </a:extLst>
          </p:cNvPr>
          <p:cNvSpPr txBox="1"/>
          <p:nvPr/>
        </p:nvSpPr>
        <p:spPr>
          <a:xfrm flipH="1">
            <a:off x="145047" y="5605435"/>
            <a:ext cx="2388384" cy="584775"/>
          </a:xfrm>
          <a:prstGeom prst="rect">
            <a:avLst/>
          </a:prstGeom>
          <a:noFill/>
        </p:spPr>
        <p:txBody>
          <a:bodyPr wrap="square" rtlCol="0">
            <a:spAutoFit/>
          </a:bodyPr>
          <a:lstStyle/>
          <a:p>
            <a:r>
              <a:rPr lang="sv-SE" sz="1600"/>
              <a:t>*Azure Functions</a:t>
            </a:r>
          </a:p>
          <a:p>
            <a:r>
              <a:rPr lang="sv-SE" sz="1600"/>
              <a:t>*Azure WebJobs</a:t>
            </a:r>
            <a:endParaRPr lang="en-US" sz="1600"/>
          </a:p>
        </p:txBody>
      </p:sp>
    </p:spTree>
    <p:extLst>
      <p:ext uri="{BB962C8B-B14F-4D97-AF65-F5344CB8AC3E}">
        <p14:creationId xmlns:p14="http://schemas.microsoft.com/office/powerpoint/2010/main" val="1338229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6E30D1-9688-7348-93AB-D082ADFEEA51}"/>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562808"/>
            <a:ext cx="9144000" cy="1696958"/>
          </a:xfrm>
        </p:spPr>
        <p:txBody>
          <a:bodyPr/>
          <a:lstStyle/>
          <a:p>
            <a:r>
              <a:rPr lang="en-US"/>
              <a:t>Azure Stream</a:t>
            </a:r>
            <a:br>
              <a:rPr lang="en-US"/>
            </a:br>
            <a:r>
              <a:rPr lang="en-US"/>
              <a:t>Analytics</a:t>
            </a:r>
          </a:p>
        </p:txBody>
      </p:sp>
    </p:spTree>
    <p:extLst>
      <p:ext uri="{BB962C8B-B14F-4D97-AF65-F5344CB8AC3E}">
        <p14:creationId xmlns:p14="http://schemas.microsoft.com/office/powerpoint/2010/main" val="2718576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2">
            <a:extLst>
              <a:ext uri="{FF2B5EF4-FFF2-40B4-BE49-F238E27FC236}">
                <a16:creationId xmlns:a16="http://schemas.microsoft.com/office/drawing/2014/main" id="{8F05ADB2-D848-CF43-A98A-8B59D104B855}"/>
              </a:ext>
            </a:extLst>
          </p:cNvPr>
          <p:cNvSpPr>
            <a:spLocks noGrp="1"/>
          </p:cNvSpPr>
          <p:nvPr>
            <p:ph type="title"/>
          </p:nvPr>
        </p:nvSpPr>
        <p:spPr>
          <a:xfrm>
            <a:off x="491412" y="578521"/>
            <a:ext cx="6359525" cy="416286"/>
          </a:xfrm>
        </p:spPr>
        <p:txBody>
          <a:bodyPr/>
          <a:lstStyle/>
          <a:p>
            <a:r>
              <a:rPr lang="en-US"/>
              <a:t>Azure Stream Analytics</a:t>
            </a:r>
          </a:p>
        </p:txBody>
      </p:sp>
      <p:pic>
        <p:nvPicPr>
          <p:cNvPr id="16" name="Picture 17" descr="A close up of a logo&#10;&#10;Description generated with very high confidence">
            <a:extLst>
              <a:ext uri="{FF2B5EF4-FFF2-40B4-BE49-F238E27FC236}">
                <a16:creationId xmlns:a16="http://schemas.microsoft.com/office/drawing/2014/main" id="{7FE0F143-EEB8-460D-AC5A-4D6A59661B87}"/>
              </a:ext>
            </a:extLst>
          </p:cNvPr>
          <p:cNvPicPr>
            <a:picLocks noChangeAspect="1"/>
          </p:cNvPicPr>
          <p:nvPr/>
        </p:nvPicPr>
        <p:blipFill>
          <a:blip r:embed="rId3"/>
          <a:stretch>
            <a:fillRect/>
          </a:stretch>
        </p:blipFill>
        <p:spPr>
          <a:xfrm>
            <a:off x="181156" y="2186516"/>
            <a:ext cx="8767312" cy="3822062"/>
          </a:xfrm>
          <a:prstGeom prst="rect">
            <a:avLst/>
          </a:prstGeom>
        </p:spPr>
      </p:pic>
    </p:spTree>
    <p:extLst>
      <p:ext uri="{BB962C8B-B14F-4D97-AF65-F5344CB8AC3E}">
        <p14:creationId xmlns:p14="http://schemas.microsoft.com/office/powerpoint/2010/main" val="3532941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D3771DA-2769-8D40-8FEE-9CAB82240794}"/>
              </a:ext>
            </a:extLst>
          </p:cNvPr>
          <p:cNvSpPr/>
          <p:nvPr/>
        </p:nvSpPr>
        <p:spPr>
          <a:xfrm>
            <a:off x="680224" y="3155797"/>
            <a:ext cx="1628078" cy="535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itle 2">
            <a:extLst>
              <a:ext uri="{FF2B5EF4-FFF2-40B4-BE49-F238E27FC236}">
                <a16:creationId xmlns:a16="http://schemas.microsoft.com/office/drawing/2014/main" id="{4CFFDCE5-5AC2-4642-91D0-D54BDB7F015F}"/>
              </a:ext>
            </a:extLst>
          </p:cNvPr>
          <p:cNvSpPr txBox="1">
            <a:spLocks/>
          </p:cNvSpPr>
          <p:nvPr/>
        </p:nvSpPr>
        <p:spPr>
          <a:xfrm>
            <a:off x="529522" y="2110121"/>
            <a:ext cx="3300183" cy="2157413"/>
          </a:xfrm>
          <a:prstGeom prst="rect">
            <a:avLst/>
          </a:prstGeom>
        </p:spPr>
        <p:txBody>
          <a:bodyPr anchor="ctr" anchorCtr="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sv-SE" sz="3600" b="1">
                <a:solidFill>
                  <a:schemeClr val="bg1"/>
                </a:solidFill>
              </a:rPr>
              <a:t>Ingress</a:t>
            </a:r>
            <a:endParaRPr lang="en-US" sz="3600" b="1">
              <a:solidFill>
                <a:schemeClr val="bg1"/>
              </a:solidFill>
            </a:endParaRPr>
          </a:p>
        </p:txBody>
      </p:sp>
      <p:pic>
        <p:nvPicPr>
          <p:cNvPr id="23" name="Picture 22">
            <a:extLst>
              <a:ext uri="{FF2B5EF4-FFF2-40B4-BE49-F238E27FC236}">
                <a16:creationId xmlns:a16="http://schemas.microsoft.com/office/drawing/2014/main" id="{87219A85-EC15-E84A-910D-6829D1B1E5ED}"/>
              </a:ext>
            </a:extLst>
          </p:cNvPr>
          <p:cNvPicPr>
            <a:picLocks noChangeAspect="1"/>
          </p:cNvPicPr>
          <p:nvPr/>
        </p:nvPicPr>
        <p:blipFill>
          <a:blip r:embed="rId2"/>
          <a:stretch>
            <a:fillRect/>
          </a:stretch>
        </p:blipFill>
        <p:spPr>
          <a:xfrm>
            <a:off x="6268737" y="3204713"/>
            <a:ext cx="1172114" cy="1172114"/>
          </a:xfrm>
          <a:prstGeom prst="rect">
            <a:avLst/>
          </a:prstGeom>
        </p:spPr>
      </p:pic>
      <p:pic>
        <p:nvPicPr>
          <p:cNvPr id="25" name="Picture 24">
            <a:extLst>
              <a:ext uri="{FF2B5EF4-FFF2-40B4-BE49-F238E27FC236}">
                <a16:creationId xmlns:a16="http://schemas.microsoft.com/office/drawing/2014/main" id="{B8670C48-56E0-C542-B805-40FA210845D6}"/>
              </a:ext>
            </a:extLst>
          </p:cNvPr>
          <p:cNvPicPr>
            <a:picLocks noChangeAspect="1"/>
          </p:cNvPicPr>
          <p:nvPr/>
        </p:nvPicPr>
        <p:blipFill>
          <a:blip r:embed="rId3"/>
          <a:stretch>
            <a:fillRect/>
          </a:stretch>
        </p:blipFill>
        <p:spPr>
          <a:xfrm>
            <a:off x="6129040" y="245471"/>
            <a:ext cx="1292463" cy="1292463"/>
          </a:xfrm>
          <a:prstGeom prst="rect">
            <a:avLst/>
          </a:prstGeom>
        </p:spPr>
      </p:pic>
      <p:pic>
        <p:nvPicPr>
          <p:cNvPr id="28" name="Picture 27">
            <a:extLst>
              <a:ext uri="{FF2B5EF4-FFF2-40B4-BE49-F238E27FC236}">
                <a16:creationId xmlns:a16="http://schemas.microsoft.com/office/drawing/2014/main" id="{82CB4A7A-E2E0-F243-AB4D-E8152DE84418}"/>
              </a:ext>
            </a:extLst>
          </p:cNvPr>
          <p:cNvPicPr>
            <a:picLocks noChangeAspect="1"/>
          </p:cNvPicPr>
          <p:nvPr/>
        </p:nvPicPr>
        <p:blipFill>
          <a:blip r:embed="rId4"/>
          <a:stretch>
            <a:fillRect/>
          </a:stretch>
        </p:blipFill>
        <p:spPr>
          <a:xfrm>
            <a:off x="5708817" y="4763029"/>
            <a:ext cx="2119300" cy="1112632"/>
          </a:xfrm>
          <a:prstGeom prst="rect">
            <a:avLst/>
          </a:prstGeom>
        </p:spPr>
      </p:pic>
      <p:pic>
        <p:nvPicPr>
          <p:cNvPr id="30" name="Picture 29">
            <a:extLst>
              <a:ext uri="{FF2B5EF4-FFF2-40B4-BE49-F238E27FC236}">
                <a16:creationId xmlns:a16="http://schemas.microsoft.com/office/drawing/2014/main" id="{388790DD-9991-4246-BBC0-39AC49CF1C9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648" t="34372" r="43687" b="-1180"/>
          <a:stretch/>
        </p:blipFill>
        <p:spPr>
          <a:xfrm>
            <a:off x="680224" y="0"/>
            <a:ext cx="2998776" cy="2579318"/>
          </a:xfrm>
          <a:prstGeom prst="rect">
            <a:avLst/>
          </a:prstGeom>
        </p:spPr>
      </p:pic>
      <p:pic>
        <p:nvPicPr>
          <p:cNvPr id="31" name="Picture 30">
            <a:extLst>
              <a:ext uri="{FF2B5EF4-FFF2-40B4-BE49-F238E27FC236}">
                <a16:creationId xmlns:a16="http://schemas.microsoft.com/office/drawing/2014/main" id="{D52A5A42-A939-054C-B785-1139B7B55F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648" t="34372" r="43687" b="-1180"/>
          <a:stretch/>
        </p:blipFill>
        <p:spPr>
          <a:xfrm>
            <a:off x="680224" y="3837711"/>
            <a:ext cx="2998776" cy="2579318"/>
          </a:xfrm>
          <a:prstGeom prst="rect">
            <a:avLst/>
          </a:prstGeom>
        </p:spPr>
      </p:pic>
      <p:pic>
        <p:nvPicPr>
          <p:cNvPr id="2" name="Picture 1">
            <a:extLst>
              <a:ext uri="{FF2B5EF4-FFF2-40B4-BE49-F238E27FC236}">
                <a16:creationId xmlns:a16="http://schemas.microsoft.com/office/drawing/2014/main" id="{78B7DDEA-995E-4992-8B55-06E484338E4F}"/>
              </a:ext>
            </a:extLst>
          </p:cNvPr>
          <p:cNvPicPr>
            <a:picLocks noChangeAspect="1"/>
          </p:cNvPicPr>
          <p:nvPr/>
        </p:nvPicPr>
        <p:blipFill>
          <a:blip r:embed="rId6"/>
          <a:stretch>
            <a:fillRect/>
          </a:stretch>
        </p:blipFill>
        <p:spPr>
          <a:xfrm>
            <a:off x="6091926" y="1566014"/>
            <a:ext cx="1366594" cy="1372921"/>
          </a:xfrm>
          <a:prstGeom prst="rect">
            <a:avLst/>
          </a:prstGeom>
        </p:spPr>
      </p:pic>
    </p:spTree>
    <p:extLst>
      <p:ext uri="{BB962C8B-B14F-4D97-AF65-F5344CB8AC3E}">
        <p14:creationId xmlns:p14="http://schemas.microsoft.com/office/powerpoint/2010/main" val="2280604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D3771DA-2769-8D40-8FEE-9CAB82240794}"/>
              </a:ext>
            </a:extLst>
          </p:cNvPr>
          <p:cNvSpPr/>
          <p:nvPr/>
        </p:nvSpPr>
        <p:spPr>
          <a:xfrm>
            <a:off x="680224" y="3155797"/>
            <a:ext cx="1628078" cy="535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Title 2">
            <a:extLst>
              <a:ext uri="{FF2B5EF4-FFF2-40B4-BE49-F238E27FC236}">
                <a16:creationId xmlns:a16="http://schemas.microsoft.com/office/drawing/2014/main" id="{4CFFDCE5-5AC2-4642-91D0-D54BDB7F015F}"/>
              </a:ext>
            </a:extLst>
          </p:cNvPr>
          <p:cNvSpPr txBox="1">
            <a:spLocks/>
          </p:cNvSpPr>
          <p:nvPr/>
        </p:nvSpPr>
        <p:spPr>
          <a:xfrm>
            <a:off x="529522" y="2110121"/>
            <a:ext cx="3300183" cy="2157413"/>
          </a:xfrm>
          <a:prstGeom prst="rect">
            <a:avLst/>
          </a:prstGeom>
        </p:spPr>
        <p:txBody>
          <a:bodyPr anchor="ctr" anchorCtr="0"/>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sv-SE" sz="3600" b="1" err="1">
                <a:solidFill>
                  <a:schemeClr val="bg1"/>
                </a:solidFill>
              </a:rPr>
              <a:t>Egress</a:t>
            </a:r>
            <a:endParaRPr lang="en-US" sz="3600" b="1">
              <a:solidFill>
                <a:schemeClr val="bg1"/>
              </a:solidFill>
            </a:endParaRPr>
          </a:p>
        </p:txBody>
      </p:sp>
      <p:pic>
        <p:nvPicPr>
          <p:cNvPr id="30" name="Picture 29">
            <a:extLst>
              <a:ext uri="{FF2B5EF4-FFF2-40B4-BE49-F238E27FC236}">
                <a16:creationId xmlns:a16="http://schemas.microsoft.com/office/drawing/2014/main" id="{388790DD-9991-4246-BBC0-39AC49CF1C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48" t="34372" r="43687" b="-1180"/>
          <a:stretch/>
        </p:blipFill>
        <p:spPr>
          <a:xfrm>
            <a:off x="680224" y="0"/>
            <a:ext cx="2998776" cy="2579318"/>
          </a:xfrm>
          <a:prstGeom prst="rect">
            <a:avLst/>
          </a:prstGeom>
        </p:spPr>
      </p:pic>
      <p:pic>
        <p:nvPicPr>
          <p:cNvPr id="31" name="Picture 30">
            <a:extLst>
              <a:ext uri="{FF2B5EF4-FFF2-40B4-BE49-F238E27FC236}">
                <a16:creationId xmlns:a16="http://schemas.microsoft.com/office/drawing/2014/main" id="{D52A5A42-A939-054C-B785-1139B7B55F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648" t="34372" r="43687" b="-1180"/>
          <a:stretch/>
        </p:blipFill>
        <p:spPr>
          <a:xfrm>
            <a:off x="680224" y="3837711"/>
            <a:ext cx="2998776" cy="2579318"/>
          </a:xfrm>
          <a:prstGeom prst="rect">
            <a:avLst/>
          </a:prstGeom>
        </p:spPr>
      </p:pic>
      <p:pic>
        <p:nvPicPr>
          <p:cNvPr id="12" name="Content Placeholder 4">
            <a:extLst>
              <a:ext uri="{FF2B5EF4-FFF2-40B4-BE49-F238E27FC236}">
                <a16:creationId xmlns:a16="http://schemas.microsoft.com/office/drawing/2014/main" id="{24F8A1AE-9C79-3F45-8590-12F697D24A57}"/>
              </a:ext>
            </a:extLst>
          </p:cNvPr>
          <p:cNvPicPr>
            <a:picLocks noChangeAspect="1"/>
          </p:cNvPicPr>
          <p:nvPr/>
        </p:nvPicPr>
        <p:blipFill>
          <a:blip r:embed="rId4"/>
          <a:stretch>
            <a:fillRect/>
          </a:stretch>
        </p:blipFill>
        <p:spPr>
          <a:xfrm>
            <a:off x="5046281" y="129703"/>
            <a:ext cx="1659684" cy="871334"/>
          </a:xfrm>
          <a:prstGeom prst="rect">
            <a:avLst/>
          </a:prstGeom>
        </p:spPr>
      </p:pic>
      <p:pic>
        <p:nvPicPr>
          <p:cNvPr id="13" name="Picture 12">
            <a:extLst>
              <a:ext uri="{FF2B5EF4-FFF2-40B4-BE49-F238E27FC236}">
                <a16:creationId xmlns:a16="http://schemas.microsoft.com/office/drawing/2014/main" id="{0FF7A676-F0E6-1848-AEAD-CF121E4965D8}"/>
              </a:ext>
            </a:extLst>
          </p:cNvPr>
          <p:cNvPicPr>
            <a:picLocks noChangeAspect="1"/>
          </p:cNvPicPr>
          <p:nvPr/>
        </p:nvPicPr>
        <p:blipFill>
          <a:blip r:embed="rId5"/>
          <a:stretch>
            <a:fillRect/>
          </a:stretch>
        </p:blipFill>
        <p:spPr>
          <a:xfrm>
            <a:off x="6705967" y="129703"/>
            <a:ext cx="1659685" cy="871334"/>
          </a:xfrm>
          <a:prstGeom prst="rect">
            <a:avLst/>
          </a:prstGeom>
        </p:spPr>
      </p:pic>
      <p:pic>
        <p:nvPicPr>
          <p:cNvPr id="14" name="Picture 13">
            <a:extLst>
              <a:ext uri="{FF2B5EF4-FFF2-40B4-BE49-F238E27FC236}">
                <a16:creationId xmlns:a16="http://schemas.microsoft.com/office/drawing/2014/main" id="{D450E6EF-2E0E-4843-B6E6-DA98D654F09B}"/>
              </a:ext>
            </a:extLst>
          </p:cNvPr>
          <p:cNvPicPr>
            <a:picLocks noChangeAspect="1"/>
          </p:cNvPicPr>
          <p:nvPr/>
        </p:nvPicPr>
        <p:blipFill>
          <a:blip r:embed="rId6"/>
          <a:stretch>
            <a:fillRect/>
          </a:stretch>
        </p:blipFill>
        <p:spPr>
          <a:xfrm>
            <a:off x="4987772" y="1330752"/>
            <a:ext cx="1909597" cy="1002539"/>
          </a:xfrm>
          <a:prstGeom prst="rect">
            <a:avLst/>
          </a:prstGeom>
        </p:spPr>
      </p:pic>
      <p:pic>
        <p:nvPicPr>
          <p:cNvPr id="15" name="Picture 14">
            <a:extLst>
              <a:ext uri="{FF2B5EF4-FFF2-40B4-BE49-F238E27FC236}">
                <a16:creationId xmlns:a16="http://schemas.microsoft.com/office/drawing/2014/main" id="{43E4FDFE-278B-1248-9D8A-1FD1670C9AFE}"/>
              </a:ext>
            </a:extLst>
          </p:cNvPr>
          <p:cNvPicPr>
            <a:picLocks noChangeAspect="1"/>
          </p:cNvPicPr>
          <p:nvPr/>
        </p:nvPicPr>
        <p:blipFill>
          <a:blip r:embed="rId7"/>
          <a:stretch>
            <a:fillRect/>
          </a:stretch>
        </p:blipFill>
        <p:spPr>
          <a:xfrm>
            <a:off x="6998781" y="1330856"/>
            <a:ext cx="1106073" cy="1106073"/>
          </a:xfrm>
          <a:prstGeom prst="rect">
            <a:avLst/>
          </a:prstGeom>
        </p:spPr>
      </p:pic>
      <p:pic>
        <p:nvPicPr>
          <p:cNvPr id="16" name="Picture 15">
            <a:extLst>
              <a:ext uri="{FF2B5EF4-FFF2-40B4-BE49-F238E27FC236}">
                <a16:creationId xmlns:a16="http://schemas.microsoft.com/office/drawing/2014/main" id="{1B109B96-5253-C946-979E-625A5F0A24C3}"/>
              </a:ext>
            </a:extLst>
          </p:cNvPr>
          <p:cNvPicPr>
            <a:picLocks noChangeAspect="1"/>
          </p:cNvPicPr>
          <p:nvPr/>
        </p:nvPicPr>
        <p:blipFill>
          <a:blip r:embed="rId8"/>
          <a:stretch>
            <a:fillRect/>
          </a:stretch>
        </p:blipFill>
        <p:spPr>
          <a:xfrm>
            <a:off x="5404278" y="2663002"/>
            <a:ext cx="1106074" cy="1106074"/>
          </a:xfrm>
          <a:prstGeom prst="rect">
            <a:avLst/>
          </a:prstGeom>
        </p:spPr>
      </p:pic>
      <p:pic>
        <p:nvPicPr>
          <p:cNvPr id="17" name="Picture 16">
            <a:extLst>
              <a:ext uri="{FF2B5EF4-FFF2-40B4-BE49-F238E27FC236}">
                <a16:creationId xmlns:a16="http://schemas.microsoft.com/office/drawing/2014/main" id="{429D436C-2502-5B44-A143-BE7F5697D648}"/>
              </a:ext>
            </a:extLst>
          </p:cNvPr>
          <p:cNvPicPr>
            <a:picLocks noChangeAspect="1"/>
          </p:cNvPicPr>
          <p:nvPr/>
        </p:nvPicPr>
        <p:blipFill>
          <a:blip r:embed="rId9"/>
          <a:stretch>
            <a:fillRect/>
          </a:stretch>
        </p:blipFill>
        <p:spPr>
          <a:xfrm>
            <a:off x="6998779" y="2663003"/>
            <a:ext cx="1099746" cy="1106073"/>
          </a:xfrm>
          <a:prstGeom prst="rect">
            <a:avLst/>
          </a:prstGeom>
        </p:spPr>
      </p:pic>
      <p:pic>
        <p:nvPicPr>
          <p:cNvPr id="18" name="Picture 17">
            <a:extLst>
              <a:ext uri="{FF2B5EF4-FFF2-40B4-BE49-F238E27FC236}">
                <a16:creationId xmlns:a16="http://schemas.microsoft.com/office/drawing/2014/main" id="{32012BCC-D337-1945-9A2C-287825AE642E}"/>
              </a:ext>
            </a:extLst>
          </p:cNvPr>
          <p:cNvPicPr>
            <a:picLocks noChangeAspect="1"/>
          </p:cNvPicPr>
          <p:nvPr/>
        </p:nvPicPr>
        <p:blipFill>
          <a:blip r:embed="rId10"/>
          <a:stretch>
            <a:fillRect/>
          </a:stretch>
        </p:blipFill>
        <p:spPr>
          <a:xfrm>
            <a:off x="4875625" y="4098787"/>
            <a:ext cx="2187690" cy="1051774"/>
          </a:xfrm>
          <a:prstGeom prst="rect">
            <a:avLst/>
          </a:prstGeom>
        </p:spPr>
      </p:pic>
      <p:pic>
        <p:nvPicPr>
          <p:cNvPr id="19" name="Picture 18">
            <a:extLst>
              <a:ext uri="{FF2B5EF4-FFF2-40B4-BE49-F238E27FC236}">
                <a16:creationId xmlns:a16="http://schemas.microsoft.com/office/drawing/2014/main" id="{8AD778DC-D708-984F-B796-C9742A72149A}"/>
              </a:ext>
            </a:extLst>
          </p:cNvPr>
          <p:cNvPicPr>
            <a:picLocks noChangeAspect="1"/>
          </p:cNvPicPr>
          <p:nvPr/>
        </p:nvPicPr>
        <p:blipFill>
          <a:blip r:embed="rId11"/>
          <a:stretch>
            <a:fillRect/>
          </a:stretch>
        </p:blipFill>
        <p:spPr>
          <a:xfrm>
            <a:off x="6607839" y="4137490"/>
            <a:ext cx="1855939" cy="974368"/>
          </a:xfrm>
          <a:prstGeom prst="rect">
            <a:avLst/>
          </a:prstGeom>
        </p:spPr>
      </p:pic>
      <p:pic>
        <p:nvPicPr>
          <p:cNvPr id="20" name="Picture 19">
            <a:extLst>
              <a:ext uri="{FF2B5EF4-FFF2-40B4-BE49-F238E27FC236}">
                <a16:creationId xmlns:a16="http://schemas.microsoft.com/office/drawing/2014/main" id="{8A354A69-7477-534A-836F-4F2FC832FBD3}"/>
              </a:ext>
            </a:extLst>
          </p:cNvPr>
          <p:cNvPicPr>
            <a:picLocks noChangeAspect="1"/>
          </p:cNvPicPr>
          <p:nvPr/>
        </p:nvPicPr>
        <p:blipFill>
          <a:blip r:embed="rId12"/>
          <a:stretch>
            <a:fillRect/>
          </a:stretch>
        </p:blipFill>
        <p:spPr>
          <a:xfrm>
            <a:off x="5704277" y="5275057"/>
            <a:ext cx="2003379" cy="1051774"/>
          </a:xfrm>
          <a:prstGeom prst="rect">
            <a:avLst/>
          </a:prstGeom>
        </p:spPr>
      </p:pic>
    </p:spTree>
    <p:extLst>
      <p:ext uri="{BB962C8B-B14F-4D97-AF65-F5344CB8AC3E}">
        <p14:creationId xmlns:p14="http://schemas.microsoft.com/office/powerpoint/2010/main" val="2166604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0F0652-B279-C243-AC9C-160C3079202D}"/>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767412"/>
            <a:ext cx="9144000" cy="955186"/>
          </a:xfrm>
        </p:spPr>
        <p:txBody>
          <a:bodyPr/>
          <a:lstStyle/>
          <a:p>
            <a:r>
              <a:rPr lang="en-US">
                <a:latin typeface="Arial"/>
                <a:cs typeface="Arial"/>
              </a:rPr>
              <a:t>Temporal Windows</a:t>
            </a:r>
            <a:endParaRPr lang="en-US"/>
          </a:p>
        </p:txBody>
      </p:sp>
    </p:spTree>
    <p:extLst>
      <p:ext uri="{BB962C8B-B14F-4D97-AF65-F5344CB8AC3E}">
        <p14:creationId xmlns:p14="http://schemas.microsoft.com/office/powerpoint/2010/main" val="3797956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788231" y="733678"/>
            <a:ext cx="5295643" cy="5390643"/>
          </a:xfrm>
          <a:prstGeom prst="rect">
            <a:avLst/>
          </a:prstGeom>
          <a:noFill/>
        </p:spPr>
        <p:txBody>
          <a:bodyPr wrap="square" rtlCol="0" anchor="t">
            <a:spAutoFit/>
          </a:bodyPr>
          <a:lstStyle/>
          <a:p>
            <a:pPr>
              <a:lnSpc>
                <a:spcPct val="150000"/>
              </a:lnSpc>
            </a:pPr>
            <a:r>
              <a:rPr lang="sv-SE" sz="2400" b="1" dirty="0">
                <a:cs typeface="Arial"/>
              </a:rPr>
              <a:t>Part 1 (50 min)</a:t>
            </a:r>
          </a:p>
          <a:p>
            <a:pPr marL="342900" indent="-342900">
              <a:lnSpc>
                <a:spcPct val="150000"/>
              </a:lnSpc>
              <a:buFont typeface="Arial" panose="020B0604020202020204" pitchFamily="34" charset="0"/>
              <a:buChar char="•"/>
            </a:pPr>
            <a:r>
              <a:rPr lang="sv-SE" sz="2000" dirty="0">
                <a:cs typeface="Arial"/>
              </a:rPr>
              <a:t>Introduction to Machine Learning/ML.NET</a:t>
            </a:r>
          </a:p>
          <a:p>
            <a:pPr marL="342900" indent="-342900">
              <a:lnSpc>
                <a:spcPct val="150000"/>
              </a:lnSpc>
              <a:buFont typeface="Arial" panose="020B0604020202020204" pitchFamily="34" charset="0"/>
              <a:buChar char="•"/>
            </a:pPr>
            <a:r>
              <a:rPr lang="sv-SE" sz="2000" dirty="0">
                <a:cs typeface="Arial"/>
              </a:rPr>
              <a:t>Train our model in ML.NET</a:t>
            </a:r>
          </a:p>
          <a:p>
            <a:pPr marL="342900" indent="-342900">
              <a:lnSpc>
                <a:spcPct val="150000"/>
              </a:lnSpc>
              <a:buFont typeface="Arial" panose="020B0604020202020204" pitchFamily="34" charset="0"/>
              <a:buChar char="•"/>
            </a:pPr>
            <a:r>
              <a:rPr lang="sv-SE" sz="2000" dirty="0">
                <a:cs typeface="Arial"/>
              </a:rPr>
              <a:t>Break (5-10 min)</a:t>
            </a:r>
          </a:p>
          <a:p>
            <a:pPr>
              <a:lnSpc>
                <a:spcPct val="150000"/>
              </a:lnSpc>
            </a:pPr>
            <a:r>
              <a:rPr lang="sv-SE" sz="2400" b="1" dirty="0">
                <a:cs typeface="Arial"/>
              </a:rPr>
              <a:t>Part 2 (50 min)</a:t>
            </a:r>
          </a:p>
          <a:p>
            <a:pPr marL="342900" indent="-342900">
              <a:lnSpc>
                <a:spcPct val="150000"/>
              </a:lnSpc>
              <a:buFont typeface="Arial" panose="020B0604020202020204" pitchFamily="34" charset="0"/>
              <a:buChar char="•"/>
            </a:pPr>
            <a:r>
              <a:rPr lang="sv-SE" sz="2000" dirty="0">
                <a:cs typeface="Arial"/>
              </a:rPr>
              <a:t>Introduction to Stream Processing</a:t>
            </a:r>
          </a:p>
          <a:p>
            <a:pPr marL="342900" indent="-342900">
              <a:lnSpc>
                <a:spcPct val="150000"/>
              </a:lnSpc>
              <a:buFont typeface="Arial" panose="020B0604020202020204" pitchFamily="34" charset="0"/>
              <a:buChar char="•"/>
            </a:pPr>
            <a:r>
              <a:rPr lang="sv-SE" sz="2000" dirty="0">
                <a:cs typeface="Arial"/>
              </a:rPr>
              <a:t>Setup our Azure Stream Analytics job</a:t>
            </a:r>
          </a:p>
          <a:p>
            <a:pPr marL="342900" indent="-342900">
              <a:lnSpc>
                <a:spcPct val="150000"/>
              </a:lnSpc>
              <a:buFont typeface="Arial" panose="020B0604020202020204" pitchFamily="34" charset="0"/>
              <a:buChar char="•"/>
            </a:pPr>
            <a:r>
              <a:rPr lang="sv-SE" sz="2000" dirty="0">
                <a:cs typeface="Arial"/>
              </a:rPr>
              <a:t>Break (5-10 min)</a:t>
            </a:r>
            <a:endParaRPr lang="sv-SE" sz="2400" dirty="0">
              <a:cs typeface="Arial"/>
            </a:endParaRPr>
          </a:p>
          <a:p>
            <a:pPr>
              <a:lnSpc>
                <a:spcPct val="150000"/>
              </a:lnSpc>
            </a:pPr>
            <a:r>
              <a:rPr lang="sv-SE" sz="2400" b="1" dirty="0">
                <a:cs typeface="Arial"/>
              </a:rPr>
              <a:t>Part 3 (50 min)</a:t>
            </a:r>
          </a:p>
          <a:p>
            <a:pPr marL="342900" indent="-342900">
              <a:lnSpc>
                <a:spcPct val="150000"/>
              </a:lnSpc>
              <a:buFont typeface="Arial" panose="020B0604020202020204" pitchFamily="34" charset="0"/>
              <a:buChar char="•"/>
            </a:pPr>
            <a:r>
              <a:rPr lang="sv-SE" sz="2000" dirty="0">
                <a:cs typeface="Arial"/>
              </a:rPr>
              <a:t>Introduction to Azure ML Service</a:t>
            </a:r>
          </a:p>
          <a:p>
            <a:pPr marL="342900" indent="-342900">
              <a:lnSpc>
                <a:spcPct val="150000"/>
              </a:lnSpc>
              <a:buFont typeface="Arial" panose="020B0604020202020204" pitchFamily="34" charset="0"/>
              <a:buChar char="•"/>
            </a:pPr>
            <a:r>
              <a:rPr lang="sv-SE" sz="2000" dirty="0">
                <a:cs typeface="Arial"/>
              </a:rPr>
              <a:t>Train our model in Azure ML Service</a:t>
            </a:r>
          </a:p>
        </p:txBody>
      </p:sp>
    </p:spTree>
    <p:extLst>
      <p:ext uri="{BB962C8B-B14F-4D97-AF65-F5344CB8AC3E}">
        <p14:creationId xmlns:p14="http://schemas.microsoft.com/office/powerpoint/2010/main" val="136952338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F5412B-001B-47BD-8E01-DA34817E9AFB}"/>
              </a:ext>
            </a:extLst>
          </p:cNvPr>
          <p:cNvSpPr>
            <a:spLocks noGrp="1"/>
          </p:cNvSpPr>
          <p:nvPr>
            <p:ph type="title"/>
          </p:nvPr>
        </p:nvSpPr>
        <p:spPr/>
        <p:txBody>
          <a:bodyPr/>
          <a:lstStyle/>
          <a:p>
            <a:r>
              <a:rPr lang="sv-SE"/>
              <a:t>Tumbling window</a:t>
            </a:r>
            <a:endParaRPr lang="en-US"/>
          </a:p>
        </p:txBody>
      </p:sp>
      <p:pic>
        <p:nvPicPr>
          <p:cNvPr id="4" name="Picture 3">
            <a:extLst>
              <a:ext uri="{FF2B5EF4-FFF2-40B4-BE49-F238E27FC236}">
                <a16:creationId xmlns:a16="http://schemas.microsoft.com/office/drawing/2014/main" id="{A88AE1E4-3ED9-4DAA-A86D-9AE05285C249}"/>
              </a:ext>
            </a:extLst>
          </p:cNvPr>
          <p:cNvPicPr>
            <a:picLocks noChangeAspect="1"/>
          </p:cNvPicPr>
          <p:nvPr/>
        </p:nvPicPr>
        <p:blipFill>
          <a:blip r:embed="rId3"/>
          <a:stretch>
            <a:fillRect/>
          </a:stretch>
        </p:blipFill>
        <p:spPr>
          <a:xfrm>
            <a:off x="162666" y="2248877"/>
            <a:ext cx="8872396" cy="2863457"/>
          </a:xfrm>
          <a:prstGeom prst="rect">
            <a:avLst/>
          </a:prstGeom>
        </p:spPr>
      </p:pic>
      <p:sp>
        <p:nvSpPr>
          <p:cNvPr id="5" name="Rectangle 4">
            <a:extLst>
              <a:ext uri="{FF2B5EF4-FFF2-40B4-BE49-F238E27FC236}">
                <a16:creationId xmlns:a16="http://schemas.microsoft.com/office/drawing/2014/main" id="{A65CE3B5-041E-4922-A059-B9792F010CC8}"/>
              </a:ext>
            </a:extLst>
          </p:cNvPr>
          <p:cNvSpPr/>
          <p:nvPr/>
        </p:nvSpPr>
        <p:spPr>
          <a:xfrm>
            <a:off x="248928" y="5663513"/>
            <a:ext cx="6186860" cy="400110"/>
          </a:xfrm>
          <a:prstGeom prst="rect">
            <a:avLst/>
          </a:prstGeom>
        </p:spPr>
        <p:txBody>
          <a:bodyPr wrap="square" anchor="t">
            <a:spAutoFit/>
          </a:bodyPr>
          <a:lstStyle/>
          <a:p>
            <a:r>
              <a:rPr lang="en-US" sz="2000">
                <a:solidFill>
                  <a:srgbClr val="569CD6"/>
                </a:solidFill>
                <a:latin typeface="Consolas"/>
              </a:rPr>
              <a:t>GROUP BY</a:t>
            </a:r>
            <a:r>
              <a:rPr lang="en-US" sz="2000">
                <a:solidFill>
                  <a:srgbClr val="D4D4D4"/>
                </a:solidFill>
                <a:latin typeface="Consolas"/>
              </a:rPr>
              <a:t> </a:t>
            </a:r>
            <a:r>
              <a:rPr lang="en-US" sz="2000">
                <a:latin typeface="Consolas"/>
              </a:rPr>
              <a:t>TumblingWindow(minute, 1)</a:t>
            </a:r>
          </a:p>
        </p:txBody>
      </p:sp>
    </p:spTree>
    <p:extLst>
      <p:ext uri="{BB962C8B-B14F-4D97-AF65-F5344CB8AC3E}">
        <p14:creationId xmlns:p14="http://schemas.microsoft.com/office/powerpoint/2010/main" val="3254141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F5412B-001B-47BD-8E01-DA34817E9AFB}"/>
              </a:ext>
            </a:extLst>
          </p:cNvPr>
          <p:cNvSpPr>
            <a:spLocks noGrp="1"/>
          </p:cNvSpPr>
          <p:nvPr>
            <p:ph type="title"/>
          </p:nvPr>
        </p:nvSpPr>
        <p:spPr/>
        <p:txBody>
          <a:bodyPr/>
          <a:lstStyle/>
          <a:p>
            <a:r>
              <a:rPr lang="sv-SE"/>
              <a:t>Hopping window</a:t>
            </a:r>
            <a:endParaRPr lang="en-US"/>
          </a:p>
        </p:txBody>
      </p:sp>
      <p:sp>
        <p:nvSpPr>
          <p:cNvPr id="5" name="Rectangle 4">
            <a:extLst>
              <a:ext uri="{FF2B5EF4-FFF2-40B4-BE49-F238E27FC236}">
                <a16:creationId xmlns:a16="http://schemas.microsoft.com/office/drawing/2014/main" id="{A65CE3B5-041E-4922-A059-B9792F010CC8}"/>
              </a:ext>
            </a:extLst>
          </p:cNvPr>
          <p:cNvSpPr/>
          <p:nvPr/>
        </p:nvSpPr>
        <p:spPr>
          <a:xfrm>
            <a:off x="234551" y="5606004"/>
            <a:ext cx="8588030" cy="400110"/>
          </a:xfrm>
          <a:prstGeom prst="rect">
            <a:avLst/>
          </a:prstGeom>
        </p:spPr>
        <p:txBody>
          <a:bodyPr wrap="square" anchor="t">
            <a:spAutoFit/>
          </a:bodyPr>
          <a:lstStyle/>
          <a:p>
            <a:r>
              <a:rPr lang="en-US" sz="2000">
                <a:solidFill>
                  <a:srgbClr val="569CD6"/>
                </a:solidFill>
                <a:latin typeface="Consolas"/>
              </a:rPr>
              <a:t>GROUP BY</a:t>
            </a:r>
            <a:r>
              <a:rPr lang="en-US" sz="2000">
                <a:solidFill>
                  <a:srgbClr val="D4D4D4"/>
                </a:solidFill>
                <a:latin typeface="Consolas"/>
              </a:rPr>
              <a:t> </a:t>
            </a:r>
            <a:r>
              <a:rPr lang="en-US" sz="2000">
                <a:latin typeface="Consolas"/>
              </a:rPr>
              <a:t>HoppingWindow(Duration(minute, 1), Hop(second, 5))</a:t>
            </a:r>
            <a:endParaRPr lang="en-US" sz="2000">
              <a:cs typeface="Arial"/>
            </a:endParaRPr>
          </a:p>
        </p:txBody>
      </p:sp>
      <p:pic>
        <p:nvPicPr>
          <p:cNvPr id="2" name="Picture 1">
            <a:extLst>
              <a:ext uri="{FF2B5EF4-FFF2-40B4-BE49-F238E27FC236}">
                <a16:creationId xmlns:a16="http://schemas.microsoft.com/office/drawing/2014/main" id="{A6B78467-8CCA-4553-8FF8-CE95F6016F72}"/>
              </a:ext>
            </a:extLst>
          </p:cNvPr>
          <p:cNvPicPr>
            <a:picLocks noChangeAspect="1"/>
          </p:cNvPicPr>
          <p:nvPr/>
        </p:nvPicPr>
        <p:blipFill>
          <a:blip r:embed="rId3"/>
          <a:stretch>
            <a:fillRect/>
          </a:stretch>
        </p:blipFill>
        <p:spPr>
          <a:xfrm>
            <a:off x="188004" y="1852545"/>
            <a:ext cx="8678271" cy="3295343"/>
          </a:xfrm>
          <a:prstGeom prst="rect">
            <a:avLst/>
          </a:prstGeom>
        </p:spPr>
      </p:pic>
    </p:spTree>
    <p:extLst>
      <p:ext uri="{BB962C8B-B14F-4D97-AF65-F5344CB8AC3E}">
        <p14:creationId xmlns:p14="http://schemas.microsoft.com/office/powerpoint/2010/main" val="2729104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F5412B-001B-47BD-8E01-DA34817E9AFB}"/>
              </a:ext>
            </a:extLst>
          </p:cNvPr>
          <p:cNvSpPr>
            <a:spLocks noGrp="1"/>
          </p:cNvSpPr>
          <p:nvPr>
            <p:ph type="title"/>
          </p:nvPr>
        </p:nvSpPr>
        <p:spPr/>
        <p:txBody>
          <a:bodyPr/>
          <a:lstStyle/>
          <a:p>
            <a:r>
              <a:rPr lang="sv-SE"/>
              <a:t>Sliding window</a:t>
            </a:r>
            <a:endParaRPr lang="en-US"/>
          </a:p>
        </p:txBody>
      </p:sp>
      <p:sp>
        <p:nvSpPr>
          <p:cNvPr id="5" name="Rectangle 4">
            <a:extLst>
              <a:ext uri="{FF2B5EF4-FFF2-40B4-BE49-F238E27FC236}">
                <a16:creationId xmlns:a16="http://schemas.microsoft.com/office/drawing/2014/main" id="{A65CE3B5-041E-4922-A059-B9792F010CC8}"/>
              </a:ext>
            </a:extLst>
          </p:cNvPr>
          <p:cNvSpPr/>
          <p:nvPr/>
        </p:nvSpPr>
        <p:spPr>
          <a:xfrm>
            <a:off x="263308" y="5519739"/>
            <a:ext cx="8455294" cy="400110"/>
          </a:xfrm>
          <a:prstGeom prst="rect">
            <a:avLst/>
          </a:prstGeom>
        </p:spPr>
        <p:txBody>
          <a:bodyPr wrap="square" anchor="t">
            <a:spAutoFit/>
          </a:bodyPr>
          <a:lstStyle/>
          <a:p>
            <a:r>
              <a:rPr lang="en-US" sz="2000">
                <a:solidFill>
                  <a:srgbClr val="569CD6"/>
                </a:solidFill>
                <a:latin typeface="Consolas"/>
              </a:rPr>
              <a:t>GROUP BY</a:t>
            </a:r>
            <a:r>
              <a:rPr lang="en-US" sz="2000">
                <a:solidFill>
                  <a:srgbClr val="D4D4D4"/>
                </a:solidFill>
                <a:latin typeface="Consolas"/>
              </a:rPr>
              <a:t> </a:t>
            </a:r>
            <a:r>
              <a:rPr lang="en-US" sz="2000" err="1">
                <a:latin typeface="Consolas"/>
              </a:rPr>
              <a:t>SlidingWindow</a:t>
            </a:r>
            <a:r>
              <a:rPr lang="en-US" sz="2000">
                <a:latin typeface="Consolas"/>
              </a:rPr>
              <a:t>(seconds, 10) HAVING COUNT(*) &gt; 10</a:t>
            </a:r>
            <a:endParaRPr lang="en-US" sz="2000">
              <a:cs typeface="Arial"/>
            </a:endParaRPr>
          </a:p>
        </p:txBody>
      </p:sp>
      <p:pic>
        <p:nvPicPr>
          <p:cNvPr id="4" name="Picture 3">
            <a:extLst>
              <a:ext uri="{FF2B5EF4-FFF2-40B4-BE49-F238E27FC236}">
                <a16:creationId xmlns:a16="http://schemas.microsoft.com/office/drawing/2014/main" id="{B4F8361C-8618-4F86-9FE3-2560214D3565}"/>
              </a:ext>
            </a:extLst>
          </p:cNvPr>
          <p:cNvPicPr>
            <a:picLocks noChangeAspect="1"/>
          </p:cNvPicPr>
          <p:nvPr/>
        </p:nvPicPr>
        <p:blipFill>
          <a:blip r:embed="rId3"/>
          <a:stretch>
            <a:fillRect/>
          </a:stretch>
        </p:blipFill>
        <p:spPr>
          <a:xfrm>
            <a:off x="184334" y="1768530"/>
            <a:ext cx="8843853" cy="3338877"/>
          </a:xfrm>
          <a:prstGeom prst="rect">
            <a:avLst/>
          </a:prstGeom>
        </p:spPr>
      </p:pic>
    </p:spTree>
    <p:extLst>
      <p:ext uri="{BB962C8B-B14F-4D97-AF65-F5344CB8AC3E}">
        <p14:creationId xmlns:p14="http://schemas.microsoft.com/office/powerpoint/2010/main" val="4226441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C6836C-DA59-394B-9065-E33EE453111A}"/>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634598"/>
            <a:ext cx="9144000" cy="1588807"/>
          </a:xfrm>
        </p:spPr>
        <p:txBody>
          <a:bodyPr/>
          <a:lstStyle/>
          <a:p>
            <a:r>
              <a:rPr lang="en-US">
                <a:latin typeface="Arial"/>
                <a:cs typeface="Arial"/>
              </a:rPr>
              <a:t>Temporal SQL </a:t>
            </a:r>
          </a:p>
        </p:txBody>
      </p:sp>
    </p:spTree>
    <p:extLst>
      <p:ext uri="{BB962C8B-B14F-4D97-AF65-F5344CB8AC3E}">
        <p14:creationId xmlns:p14="http://schemas.microsoft.com/office/powerpoint/2010/main" val="4165321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10F302-243C-8044-8E66-0A0E425EF048}"/>
              </a:ext>
            </a:extLst>
          </p:cNvPr>
          <p:cNvSpPr>
            <a:spLocks noGrp="1"/>
          </p:cNvSpPr>
          <p:nvPr>
            <p:ph type="title"/>
          </p:nvPr>
        </p:nvSpPr>
        <p:spPr/>
        <p:txBody>
          <a:bodyPr anchor="t"/>
          <a:lstStyle/>
          <a:p>
            <a:r>
              <a:rPr lang="en-US">
                <a:latin typeface="Arial"/>
                <a:cs typeface="Arial"/>
              </a:rPr>
              <a:t>Azure Stream Analytics - SQL</a:t>
            </a:r>
          </a:p>
        </p:txBody>
      </p:sp>
      <p:sp>
        <p:nvSpPr>
          <p:cNvPr id="8" name="Rectangle 7">
            <a:extLst>
              <a:ext uri="{FF2B5EF4-FFF2-40B4-BE49-F238E27FC236}">
                <a16:creationId xmlns:a16="http://schemas.microsoft.com/office/drawing/2014/main" id="{CD481512-B866-4B41-8291-89A269D012FD}"/>
              </a:ext>
            </a:extLst>
          </p:cNvPr>
          <p:cNvSpPr/>
          <p:nvPr/>
        </p:nvSpPr>
        <p:spPr>
          <a:xfrm>
            <a:off x="1107584" y="2745022"/>
            <a:ext cx="7495504" cy="2677656"/>
          </a:xfrm>
          <a:prstGeom prst="rect">
            <a:avLst/>
          </a:prstGeom>
        </p:spPr>
        <p:txBody>
          <a:bodyPr wrap="square" anchor="t">
            <a:spAutoFit/>
          </a:bodyPr>
          <a:lstStyle/>
          <a:p>
            <a:r>
              <a:rPr lang="en-US" sz="2800">
                <a:solidFill>
                  <a:srgbClr val="569CD6"/>
                </a:solidFill>
                <a:latin typeface="Consolas"/>
              </a:rPr>
              <a:t>SELECT</a:t>
            </a:r>
            <a:r>
              <a:rPr lang="en-US" sz="2800">
                <a:solidFill>
                  <a:srgbClr val="D4D4D4"/>
                </a:solidFill>
                <a:latin typeface="Consolas"/>
              </a:rPr>
              <a:t> *</a:t>
            </a:r>
          </a:p>
          <a:p>
            <a:r>
              <a:rPr lang="en-US" sz="2800">
                <a:solidFill>
                  <a:srgbClr val="569CD6"/>
                </a:solidFill>
                <a:latin typeface="Consolas" panose="020B0609020204030204" pitchFamily="49" charset="0"/>
              </a:rPr>
              <a:t>INTO</a:t>
            </a:r>
            <a:r>
              <a:rPr lang="en-US" sz="2800">
                <a:solidFill>
                  <a:srgbClr val="D4D4D4"/>
                </a:solidFill>
                <a:latin typeface="Consolas" panose="020B0609020204030204" pitchFamily="49" charset="0"/>
              </a:rPr>
              <a:t> </a:t>
            </a:r>
            <a:r>
              <a:rPr lang="en-US" sz="2800">
                <a:solidFill>
                  <a:srgbClr val="569CD6"/>
                </a:solidFill>
                <a:latin typeface="Consolas" panose="020B0609020204030204" pitchFamily="49" charset="0"/>
              </a:rPr>
              <a:t>output</a:t>
            </a:r>
            <a:endParaRPr lang="en-US" sz="2800">
              <a:solidFill>
                <a:srgbClr val="D4D4D4"/>
              </a:solidFill>
              <a:latin typeface="Consolas" panose="020B0609020204030204" pitchFamily="49" charset="0"/>
            </a:endParaRPr>
          </a:p>
          <a:p>
            <a:r>
              <a:rPr lang="en-US" sz="2800">
                <a:solidFill>
                  <a:srgbClr val="569CD6"/>
                </a:solidFill>
                <a:latin typeface="Consolas"/>
              </a:rPr>
              <a:t>FROM</a:t>
            </a:r>
            <a:r>
              <a:rPr lang="en-US" sz="2800">
                <a:solidFill>
                  <a:srgbClr val="D4D4D4"/>
                </a:solidFill>
                <a:latin typeface="Consolas"/>
              </a:rPr>
              <a:t> input</a:t>
            </a:r>
            <a:endParaRPr lang="en-US"/>
          </a:p>
          <a:p>
            <a:r>
              <a:rPr lang="en-US" sz="2800">
                <a:solidFill>
                  <a:srgbClr val="569CD6"/>
                </a:solidFill>
                <a:latin typeface="Consolas" panose="020B0609020204030204" pitchFamily="49" charset="0"/>
              </a:rPr>
              <a:t>GROUP BY</a:t>
            </a:r>
            <a:r>
              <a:rPr lang="en-US" sz="2800">
                <a:solidFill>
                  <a:srgbClr val="D4D4D4"/>
                </a:solidFill>
                <a:latin typeface="Consolas" panose="020B0609020204030204" pitchFamily="49" charset="0"/>
              </a:rPr>
              <a:t> TumblingWindow(minute, </a:t>
            </a:r>
            <a:r>
              <a:rPr lang="en-US" sz="2800">
                <a:solidFill>
                  <a:srgbClr val="B5CEA8"/>
                </a:solidFill>
                <a:latin typeface="Consolas" panose="020B0609020204030204" pitchFamily="49" charset="0"/>
              </a:rPr>
              <a:t>1</a:t>
            </a:r>
            <a:r>
              <a:rPr lang="en-US" sz="2800">
                <a:solidFill>
                  <a:srgbClr val="D4D4D4"/>
                </a:solidFill>
                <a:latin typeface="Consolas" panose="020B0609020204030204" pitchFamily="49" charset="0"/>
              </a:rPr>
              <a:t>)</a:t>
            </a:r>
          </a:p>
          <a:p>
            <a:br>
              <a:rPr lang="en-US" sz="2800">
                <a:solidFill>
                  <a:srgbClr val="D4D4D4"/>
                </a:solidFill>
                <a:latin typeface="Consolas" panose="020B0609020204030204" pitchFamily="49" charset="0"/>
              </a:rPr>
            </a:br>
            <a:endParaRPr lang="en-US" sz="2800">
              <a:solidFill>
                <a:srgbClr val="D4D4D4"/>
              </a:solidFill>
              <a:latin typeface="Consolas" panose="020B0609020204030204" pitchFamily="49" charset="0"/>
            </a:endParaRPr>
          </a:p>
        </p:txBody>
      </p:sp>
    </p:spTree>
    <p:extLst>
      <p:ext uri="{BB962C8B-B14F-4D97-AF65-F5344CB8AC3E}">
        <p14:creationId xmlns:p14="http://schemas.microsoft.com/office/powerpoint/2010/main" val="235963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10F302-243C-8044-8E66-0A0E425EF048}"/>
              </a:ext>
            </a:extLst>
          </p:cNvPr>
          <p:cNvSpPr>
            <a:spLocks noGrp="1"/>
          </p:cNvSpPr>
          <p:nvPr>
            <p:ph type="title"/>
          </p:nvPr>
        </p:nvSpPr>
        <p:spPr/>
        <p:txBody>
          <a:bodyPr anchor="t"/>
          <a:lstStyle/>
          <a:p>
            <a:r>
              <a:rPr lang="en-US">
                <a:latin typeface="Arial"/>
                <a:cs typeface="Arial"/>
              </a:rPr>
              <a:t>Built-In Functions</a:t>
            </a:r>
            <a:endParaRPr lang="en-US"/>
          </a:p>
        </p:txBody>
      </p:sp>
      <p:sp>
        <p:nvSpPr>
          <p:cNvPr id="4" name="Rectangle 3">
            <a:extLst>
              <a:ext uri="{FF2B5EF4-FFF2-40B4-BE49-F238E27FC236}">
                <a16:creationId xmlns:a16="http://schemas.microsoft.com/office/drawing/2014/main" id="{0EDE3DA1-EACA-4370-8CB2-EC103AB1A0B2}"/>
              </a:ext>
            </a:extLst>
          </p:cNvPr>
          <p:cNvSpPr/>
          <p:nvPr/>
        </p:nvSpPr>
        <p:spPr>
          <a:xfrm>
            <a:off x="5205663" y="1716954"/>
            <a:ext cx="2953752" cy="513986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u="sng">
                <a:solidFill>
                  <a:schemeClr val="bg1"/>
                </a:solidFill>
              </a:rPr>
              <a:t>Conversion</a:t>
            </a:r>
            <a:br>
              <a:rPr lang="en-US" sz="3200">
                <a:solidFill>
                  <a:schemeClr val="bg1"/>
                </a:solidFill>
              </a:rPr>
            </a:br>
            <a:r>
              <a:rPr lang="en-US" sz="2000">
                <a:solidFill>
                  <a:schemeClr val="bg1"/>
                </a:solidFill>
              </a:rPr>
              <a:t>CAST</a:t>
            </a:r>
            <a:endParaRPr lang="en-US" sz="2000">
              <a:solidFill>
                <a:schemeClr val="bg1"/>
              </a:solidFill>
              <a:cs typeface="Arial"/>
            </a:endParaRPr>
          </a:p>
          <a:p>
            <a:r>
              <a:rPr lang="sv-SE" sz="2000">
                <a:solidFill>
                  <a:schemeClr val="bg1"/>
                </a:solidFill>
              </a:rPr>
              <a:t>GETTYPE</a:t>
            </a:r>
            <a:endParaRPr lang="sv-SE" sz="2000">
              <a:solidFill>
                <a:schemeClr val="bg1"/>
              </a:solidFill>
              <a:cs typeface="Arial"/>
            </a:endParaRPr>
          </a:p>
          <a:p>
            <a:r>
              <a:rPr lang="sv-SE" sz="2000">
                <a:solidFill>
                  <a:schemeClr val="bg1"/>
                </a:solidFill>
              </a:rPr>
              <a:t>TRY_CAST</a:t>
            </a:r>
            <a:endParaRPr lang="sv-SE" sz="2000">
              <a:solidFill>
                <a:schemeClr val="bg1"/>
              </a:solidFill>
              <a:cs typeface="Arial"/>
            </a:endParaRPr>
          </a:p>
          <a:p>
            <a:endParaRPr lang="sv-SE" sz="2000">
              <a:solidFill>
                <a:schemeClr val="bg1"/>
              </a:solidFill>
              <a:cs typeface="Arial"/>
            </a:endParaRPr>
          </a:p>
          <a:p>
            <a:r>
              <a:rPr lang="sv-SE" sz="2400" u="sng">
                <a:solidFill>
                  <a:schemeClr val="bg1"/>
                </a:solidFill>
              </a:rPr>
              <a:t>Geo Spatial</a:t>
            </a:r>
            <a:endParaRPr lang="en-US" sz="2000" b="1">
              <a:solidFill>
                <a:schemeClr val="bg1"/>
              </a:solidFill>
              <a:cs typeface="Arial"/>
            </a:endParaRPr>
          </a:p>
          <a:p>
            <a:r>
              <a:rPr lang="sv-SE" sz="2000">
                <a:solidFill>
                  <a:schemeClr val="bg1"/>
                </a:solidFill>
              </a:rPr>
              <a:t>CREATELINESTRING</a:t>
            </a:r>
            <a:endParaRPr lang="sv-SE" sz="2000">
              <a:solidFill>
                <a:schemeClr val="bg1"/>
              </a:solidFill>
              <a:cs typeface="Arial"/>
            </a:endParaRPr>
          </a:p>
          <a:p>
            <a:r>
              <a:rPr lang="sv-SE" sz="2000">
                <a:solidFill>
                  <a:schemeClr val="bg1"/>
                </a:solidFill>
              </a:rPr>
              <a:t>CREATEPOINT</a:t>
            </a:r>
            <a:endParaRPr lang="sv-SE" sz="2000">
              <a:solidFill>
                <a:schemeClr val="bg1"/>
              </a:solidFill>
              <a:cs typeface="Arial"/>
            </a:endParaRPr>
          </a:p>
          <a:p>
            <a:r>
              <a:rPr lang="sv-SE" sz="2000">
                <a:solidFill>
                  <a:schemeClr val="bg1"/>
                </a:solidFill>
              </a:rPr>
              <a:t>CREATEPOLYGON</a:t>
            </a:r>
            <a:endParaRPr lang="sv-SE" sz="2000">
              <a:solidFill>
                <a:schemeClr val="bg1"/>
              </a:solidFill>
              <a:cs typeface="Arial"/>
            </a:endParaRPr>
          </a:p>
          <a:p>
            <a:r>
              <a:rPr lang="sv-SE" sz="2000">
                <a:solidFill>
                  <a:schemeClr val="bg1"/>
                </a:solidFill>
              </a:rPr>
              <a:t>ST_DISTANCE</a:t>
            </a:r>
            <a:endParaRPr lang="sv-SE" sz="2000">
              <a:solidFill>
                <a:schemeClr val="bg1"/>
              </a:solidFill>
              <a:cs typeface="Arial"/>
            </a:endParaRPr>
          </a:p>
          <a:p>
            <a:r>
              <a:rPr lang="sv-SE" sz="2000">
                <a:solidFill>
                  <a:schemeClr val="bg1"/>
                </a:solidFill>
              </a:rPr>
              <a:t>ST_OVERLAPS</a:t>
            </a:r>
            <a:endParaRPr lang="sv-SE" sz="2000">
              <a:solidFill>
                <a:schemeClr val="bg1"/>
              </a:solidFill>
              <a:cs typeface="Arial"/>
            </a:endParaRPr>
          </a:p>
          <a:p>
            <a:r>
              <a:rPr lang="sv-SE" sz="2000">
                <a:solidFill>
                  <a:schemeClr val="bg1"/>
                </a:solidFill>
              </a:rPr>
              <a:t>ST_INTERSECT</a:t>
            </a:r>
            <a:endParaRPr lang="sv-SE" sz="2000">
              <a:solidFill>
                <a:schemeClr val="bg1"/>
              </a:solidFill>
              <a:cs typeface="Arial"/>
            </a:endParaRPr>
          </a:p>
          <a:p>
            <a:r>
              <a:rPr lang="sv-SE" sz="2000">
                <a:solidFill>
                  <a:schemeClr val="bg1"/>
                </a:solidFill>
              </a:rPr>
              <a:t>ST_WITHIN</a:t>
            </a:r>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p:txBody>
      </p:sp>
      <p:sp>
        <p:nvSpPr>
          <p:cNvPr id="5" name="Rectangle 4">
            <a:extLst>
              <a:ext uri="{FF2B5EF4-FFF2-40B4-BE49-F238E27FC236}">
                <a16:creationId xmlns:a16="http://schemas.microsoft.com/office/drawing/2014/main" id="{8BD7CCB6-37CE-49E8-9F99-1222B3D7C0B8}"/>
              </a:ext>
            </a:extLst>
          </p:cNvPr>
          <p:cNvSpPr/>
          <p:nvPr/>
        </p:nvSpPr>
        <p:spPr>
          <a:xfrm>
            <a:off x="1290479" y="1716954"/>
            <a:ext cx="2953752" cy="5139869"/>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u="sng">
                <a:solidFill>
                  <a:schemeClr val="bg1"/>
                </a:solidFill>
              </a:rPr>
              <a:t>Analytic</a:t>
            </a:r>
            <a:br>
              <a:rPr lang="en-US" sz="3200">
                <a:solidFill>
                  <a:schemeClr val="bg1"/>
                </a:solidFill>
              </a:rPr>
            </a:br>
            <a:r>
              <a:rPr lang="en-US" sz="2000">
                <a:solidFill>
                  <a:schemeClr val="bg1"/>
                </a:solidFill>
              </a:rPr>
              <a:t>LAG</a:t>
            </a:r>
            <a:endParaRPr lang="en-US" sz="2000">
              <a:solidFill>
                <a:schemeClr val="bg1"/>
              </a:solidFill>
              <a:cs typeface="Arial"/>
            </a:endParaRPr>
          </a:p>
          <a:p>
            <a:r>
              <a:rPr lang="sv-SE" sz="2000">
                <a:solidFill>
                  <a:schemeClr val="bg1"/>
                </a:solidFill>
              </a:rPr>
              <a:t>I</a:t>
            </a:r>
            <a:r>
              <a:rPr lang="en-US" sz="2000">
                <a:solidFill>
                  <a:schemeClr val="bg1"/>
                </a:solidFill>
              </a:rPr>
              <a:t>SFIRST</a:t>
            </a:r>
            <a:endParaRPr lang="en-US" sz="2000">
              <a:solidFill>
                <a:schemeClr val="bg1"/>
              </a:solidFill>
              <a:cs typeface="Arial"/>
            </a:endParaRPr>
          </a:p>
          <a:p>
            <a:r>
              <a:rPr lang="sv-SE" sz="2000">
                <a:solidFill>
                  <a:schemeClr val="bg1"/>
                </a:solidFill>
              </a:rPr>
              <a:t>F</a:t>
            </a:r>
            <a:r>
              <a:rPr lang="en-US" sz="2000">
                <a:solidFill>
                  <a:schemeClr val="bg1"/>
                </a:solidFill>
              </a:rPr>
              <a:t>IRST	</a:t>
            </a:r>
            <a:endParaRPr lang="en-US" sz="2000">
              <a:solidFill>
                <a:schemeClr val="bg1"/>
              </a:solidFill>
              <a:cs typeface="Arial"/>
            </a:endParaRPr>
          </a:p>
          <a:p>
            <a:r>
              <a:rPr lang="sv-SE" sz="2000">
                <a:solidFill>
                  <a:schemeClr val="bg1"/>
                </a:solidFill>
              </a:rPr>
              <a:t>I</a:t>
            </a:r>
            <a:r>
              <a:rPr lang="en-US" sz="2000">
                <a:solidFill>
                  <a:schemeClr val="bg1"/>
                </a:solidFill>
              </a:rPr>
              <a:t>SLAST</a:t>
            </a:r>
            <a:endParaRPr lang="en-US" sz="2000">
              <a:solidFill>
                <a:schemeClr val="bg1"/>
              </a:solidFill>
              <a:cs typeface="Arial"/>
            </a:endParaRPr>
          </a:p>
          <a:p>
            <a:r>
              <a:rPr lang="sv-SE" sz="2000">
                <a:solidFill>
                  <a:schemeClr val="bg1"/>
                </a:solidFill>
              </a:rPr>
              <a:t>L</a:t>
            </a:r>
            <a:r>
              <a:rPr lang="en-US" sz="2000">
                <a:solidFill>
                  <a:schemeClr val="bg1"/>
                </a:solidFill>
              </a:rPr>
              <a:t>AST</a:t>
            </a:r>
            <a:endParaRPr lang="en-US" sz="2000">
              <a:solidFill>
                <a:schemeClr val="bg1"/>
              </a:solidFill>
              <a:cs typeface="Arial"/>
            </a:endParaRPr>
          </a:p>
          <a:p>
            <a:r>
              <a:rPr lang="sv-SE" sz="2000">
                <a:solidFill>
                  <a:schemeClr val="bg1"/>
                </a:solidFill>
              </a:rPr>
              <a:t>ANOMOLYDETECTION</a:t>
            </a:r>
            <a:endParaRPr lang="en-US" sz="2000">
              <a:solidFill>
                <a:schemeClr val="bg1"/>
              </a:solidFill>
              <a:cs typeface="Arial"/>
            </a:endParaRPr>
          </a:p>
          <a:p>
            <a:endParaRPr lang="sv-SE" sz="2000">
              <a:solidFill>
                <a:schemeClr val="bg1"/>
              </a:solidFill>
              <a:cs typeface="Arial"/>
            </a:endParaRPr>
          </a:p>
          <a:p>
            <a:r>
              <a:rPr lang="sv-SE" sz="2400" u="sng">
                <a:solidFill>
                  <a:schemeClr val="bg1"/>
                </a:solidFill>
              </a:rPr>
              <a:t>A</a:t>
            </a:r>
            <a:r>
              <a:rPr lang="en-US" sz="2400" u="sng" err="1">
                <a:solidFill>
                  <a:schemeClr val="bg1"/>
                </a:solidFill>
              </a:rPr>
              <a:t>rray</a:t>
            </a:r>
            <a:r>
              <a:rPr lang="en-US" sz="2400" u="sng">
                <a:solidFill>
                  <a:schemeClr val="bg1"/>
                </a:solidFill>
              </a:rPr>
              <a:t> Functions</a:t>
            </a:r>
            <a:endParaRPr lang="en-US" sz="2400" u="sng">
              <a:solidFill>
                <a:schemeClr val="bg1"/>
              </a:solidFill>
              <a:cs typeface="Arial"/>
            </a:endParaRPr>
          </a:p>
          <a:p>
            <a:r>
              <a:rPr lang="sv-SE" sz="2000">
                <a:solidFill>
                  <a:schemeClr val="bg1"/>
                </a:solidFill>
              </a:rPr>
              <a:t>GETARRAYLENGTH</a:t>
            </a:r>
            <a:endParaRPr lang="sv-SE" sz="2000">
              <a:solidFill>
                <a:schemeClr val="bg1"/>
              </a:solidFill>
              <a:cs typeface="Arial"/>
            </a:endParaRPr>
          </a:p>
          <a:p>
            <a:r>
              <a:rPr lang="sv-SE" sz="2000">
                <a:solidFill>
                  <a:schemeClr val="bg1"/>
                </a:solidFill>
              </a:rPr>
              <a:t>GETARRAYELEMENT</a:t>
            </a:r>
            <a:endParaRPr lang="sv-SE" sz="2000">
              <a:solidFill>
                <a:schemeClr val="bg1"/>
              </a:solidFill>
              <a:cs typeface="Arial"/>
            </a:endParaRPr>
          </a:p>
          <a:p>
            <a:r>
              <a:rPr lang="sv-SE" sz="2000">
                <a:solidFill>
                  <a:schemeClr val="bg1"/>
                </a:solidFill>
              </a:rPr>
              <a:t>GETARRAYELEMENTS</a:t>
            </a:r>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a:p>
            <a:endParaRPr lang="sv-SE" sz="2000">
              <a:solidFill>
                <a:schemeClr val="bg1"/>
              </a:solidFill>
              <a:cs typeface="Arial"/>
            </a:endParaRPr>
          </a:p>
        </p:txBody>
      </p:sp>
    </p:spTree>
    <p:extLst>
      <p:ext uri="{BB962C8B-B14F-4D97-AF65-F5344CB8AC3E}">
        <p14:creationId xmlns:p14="http://schemas.microsoft.com/office/powerpoint/2010/main" val="1709938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421D1A-A3D2-FD4F-BD74-66C1DCA42A83}"/>
              </a:ext>
            </a:extLst>
          </p:cNvPr>
          <p:cNvSpPr/>
          <p:nvPr/>
        </p:nvSpPr>
        <p:spPr>
          <a:xfrm>
            <a:off x="4014439" y="3612997"/>
            <a:ext cx="1483112" cy="390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F5C66DB4-4C03-BB4C-B316-1382E6741ACE}"/>
              </a:ext>
            </a:extLst>
          </p:cNvPr>
          <p:cNvSpPr>
            <a:spLocks noGrp="1"/>
          </p:cNvSpPr>
          <p:nvPr>
            <p:ph type="title"/>
          </p:nvPr>
        </p:nvSpPr>
        <p:spPr>
          <a:xfrm>
            <a:off x="1" y="2602933"/>
            <a:ext cx="9144000" cy="1652137"/>
          </a:xfrm>
        </p:spPr>
        <p:txBody>
          <a:bodyPr/>
          <a:lstStyle/>
          <a:p>
            <a:r>
              <a:rPr lang="en-US"/>
              <a:t>Performance</a:t>
            </a:r>
            <a:br>
              <a:rPr lang="en-US"/>
            </a:br>
            <a:r>
              <a:rPr lang="en-US"/>
              <a:t>and Scaling</a:t>
            </a:r>
          </a:p>
        </p:txBody>
      </p:sp>
    </p:spTree>
    <p:extLst>
      <p:ext uri="{BB962C8B-B14F-4D97-AF65-F5344CB8AC3E}">
        <p14:creationId xmlns:p14="http://schemas.microsoft.com/office/powerpoint/2010/main" val="3068607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7756C5-64F3-4980-9060-E626E5552E1D}"/>
              </a:ext>
            </a:extLst>
          </p:cNvPr>
          <p:cNvSpPr>
            <a:spLocks noGrp="1"/>
          </p:cNvSpPr>
          <p:nvPr>
            <p:ph type="body" sz="quarter" idx="10"/>
          </p:nvPr>
        </p:nvSpPr>
        <p:spPr/>
        <p:txBody>
          <a:bodyPr/>
          <a:lstStyle/>
          <a:p>
            <a:pPr marL="342900" indent="-342900">
              <a:buFont typeface="Arial,Sans-Serif"/>
              <a:buChar char="•"/>
            </a:pPr>
            <a:r>
              <a:rPr lang="en-US">
                <a:latin typeface="Arial"/>
                <a:cs typeface="Arial"/>
              </a:rPr>
              <a:t>CPU + Memory + Storage =&gt; Streaming units (SU)</a:t>
            </a:r>
          </a:p>
          <a:p>
            <a:pPr marL="342900" indent="-342900">
              <a:buFont typeface="Arial,Sans-Serif"/>
              <a:buChar char="•"/>
            </a:pPr>
            <a:r>
              <a:rPr lang="sv-SE">
                <a:latin typeface="Arial"/>
                <a:cs typeface="Arial"/>
              </a:rPr>
              <a:t>$0.11 h per SU = $82/month</a:t>
            </a:r>
            <a:endParaRPr lang="en-US">
              <a:latin typeface="Arial"/>
              <a:cs typeface="Arial"/>
            </a:endParaRPr>
          </a:p>
          <a:p>
            <a:pPr marL="342900" indent="-342900">
              <a:buFont typeface="Arial,Sans-Serif"/>
              <a:buChar char="•"/>
            </a:pPr>
            <a:r>
              <a:rPr lang="en-US">
                <a:latin typeface="Arial"/>
                <a:cs typeface="Arial"/>
              </a:rPr>
              <a:t>Max 192 SU per job</a:t>
            </a:r>
          </a:p>
          <a:p>
            <a:pPr marL="342900" indent="-342900">
              <a:buFont typeface="Arial,Sans-Serif"/>
              <a:buChar char="•"/>
            </a:pPr>
            <a:r>
              <a:rPr lang="en-US">
                <a:latin typeface="Arial"/>
                <a:cs typeface="Arial"/>
              </a:rPr>
              <a:t>Query Performance</a:t>
            </a:r>
            <a:endParaRPr lang="sv-SE">
              <a:latin typeface="Arial"/>
              <a:cs typeface="Arial"/>
            </a:endParaRPr>
          </a:p>
        </p:txBody>
      </p:sp>
      <p:sp>
        <p:nvSpPr>
          <p:cNvPr id="3" name="Title 2">
            <a:extLst>
              <a:ext uri="{FF2B5EF4-FFF2-40B4-BE49-F238E27FC236}">
                <a16:creationId xmlns:a16="http://schemas.microsoft.com/office/drawing/2014/main" id="{B23648A1-FAFF-44D7-9DF5-3422501D3DFF}"/>
              </a:ext>
            </a:extLst>
          </p:cNvPr>
          <p:cNvSpPr>
            <a:spLocks noGrp="1"/>
          </p:cNvSpPr>
          <p:nvPr>
            <p:ph type="title"/>
          </p:nvPr>
        </p:nvSpPr>
        <p:spPr/>
        <p:txBody>
          <a:bodyPr anchor="t"/>
          <a:lstStyle/>
          <a:p>
            <a:r>
              <a:rPr lang="en-US">
                <a:latin typeface="Arial"/>
                <a:cs typeface="Arial"/>
              </a:rPr>
              <a:t>Scaling and Pricing</a:t>
            </a:r>
          </a:p>
        </p:txBody>
      </p:sp>
    </p:spTree>
    <p:extLst>
      <p:ext uri="{BB962C8B-B14F-4D97-AF65-F5344CB8AC3E}">
        <p14:creationId xmlns:p14="http://schemas.microsoft.com/office/powerpoint/2010/main" val="369085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7756C5-64F3-4980-9060-E626E5552E1D}"/>
              </a:ext>
            </a:extLst>
          </p:cNvPr>
          <p:cNvSpPr>
            <a:spLocks noGrp="1"/>
          </p:cNvSpPr>
          <p:nvPr>
            <p:ph type="body" sz="quarter" idx="10"/>
          </p:nvPr>
        </p:nvSpPr>
        <p:spPr>
          <a:xfrm>
            <a:off x="854020" y="1573328"/>
            <a:ext cx="7587192" cy="4860940"/>
          </a:xfrm>
        </p:spPr>
        <p:txBody>
          <a:bodyPr/>
          <a:lstStyle/>
          <a:p>
            <a:pPr marL="342900" indent="-342900">
              <a:buFont typeface="Arial,Sans-Serif"/>
              <a:buChar char="•"/>
            </a:pPr>
            <a:r>
              <a:rPr lang="en-US">
                <a:latin typeface="Arial"/>
                <a:cs typeface="Arial"/>
              </a:rPr>
              <a:t>Use PARTITION BY to run in parallel</a:t>
            </a:r>
          </a:p>
          <a:p>
            <a:pPr marL="342900" indent="-342900">
              <a:buFont typeface="Arial,Sans-Serif"/>
              <a:buChar char="•"/>
            </a:pPr>
            <a:r>
              <a:rPr lang="en-US">
                <a:latin typeface="Arial"/>
                <a:cs typeface="Arial"/>
              </a:rPr>
              <a:t>An EventHub has 2-32 partitions</a:t>
            </a:r>
          </a:p>
          <a:p>
            <a:pPr marL="342900" indent="-342900">
              <a:buFont typeface="Arial,Sans-Serif"/>
              <a:buChar char="•"/>
            </a:pPr>
            <a:r>
              <a:rPr lang="en-US">
                <a:latin typeface="Arial"/>
                <a:cs typeface="Arial"/>
              </a:rPr>
              <a:t>Not all jobs are possible to run in parallel</a:t>
            </a:r>
          </a:p>
          <a:p>
            <a:pPr marL="342900" indent="-342900">
              <a:buFont typeface="Arial,Sans-Serif"/>
              <a:buChar char="•"/>
            </a:pPr>
            <a:endParaRPr lang="en-US">
              <a:latin typeface="Arial"/>
              <a:cs typeface="Arial"/>
            </a:endParaRPr>
          </a:p>
          <a:p>
            <a:pPr marL="342900" indent="-342900">
              <a:buFont typeface="Arial,Sans-Serif"/>
              <a:buChar char="•"/>
            </a:pPr>
            <a:endParaRPr lang="en-US">
              <a:latin typeface="Arial"/>
              <a:cs typeface="Arial"/>
            </a:endParaRPr>
          </a:p>
          <a:p>
            <a:pPr marL="342900" indent="-342900">
              <a:buFont typeface="Arial,Sans-Serif"/>
              <a:buChar char="•"/>
            </a:pPr>
            <a:endParaRPr lang="en-US">
              <a:latin typeface="Arial"/>
              <a:cs typeface="Arial"/>
            </a:endParaRPr>
          </a:p>
        </p:txBody>
      </p:sp>
      <p:sp>
        <p:nvSpPr>
          <p:cNvPr id="3" name="Title 2">
            <a:extLst>
              <a:ext uri="{FF2B5EF4-FFF2-40B4-BE49-F238E27FC236}">
                <a16:creationId xmlns:a16="http://schemas.microsoft.com/office/drawing/2014/main" id="{B23648A1-FAFF-44D7-9DF5-3422501D3DFF}"/>
              </a:ext>
            </a:extLst>
          </p:cNvPr>
          <p:cNvSpPr>
            <a:spLocks noGrp="1"/>
          </p:cNvSpPr>
          <p:nvPr>
            <p:ph type="title"/>
          </p:nvPr>
        </p:nvSpPr>
        <p:spPr>
          <a:xfrm>
            <a:off x="831335" y="578521"/>
            <a:ext cx="6359525" cy="416286"/>
          </a:xfrm>
        </p:spPr>
        <p:txBody>
          <a:bodyPr anchor="t"/>
          <a:lstStyle/>
          <a:p>
            <a:r>
              <a:rPr lang="en-US">
                <a:latin typeface="Arial"/>
                <a:cs typeface="Arial"/>
              </a:rPr>
              <a:t>Performance</a:t>
            </a:r>
            <a:endParaRPr lang="en-US"/>
          </a:p>
        </p:txBody>
      </p:sp>
      <p:pic>
        <p:nvPicPr>
          <p:cNvPr id="5" name="Picture 6" descr="A screenshot of a cell phone&#10;&#10;Description generated with high confidence">
            <a:extLst>
              <a:ext uri="{FF2B5EF4-FFF2-40B4-BE49-F238E27FC236}">
                <a16:creationId xmlns:a16="http://schemas.microsoft.com/office/drawing/2014/main" id="{23370AED-D50A-4055-873E-0A8811EE2AB0}"/>
              </a:ext>
            </a:extLst>
          </p:cNvPr>
          <p:cNvPicPr>
            <a:picLocks noChangeAspect="1"/>
          </p:cNvPicPr>
          <p:nvPr/>
        </p:nvPicPr>
        <p:blipFill rotWithShape="1">
          <a:blip r:embed="rId2"/>
          <a:srcRect t="1942" r="294" b="971"/>
          <a:stretch/>
        </p:blipFill>
        <p:spPr>
          <a:xfrm>
            <a:off x="1906437" y="4252415"/>
            <a:ext cx="5446152" cy="1602685"/>
          </a:xfrm>
          <a:prstGeom prst="rect">
            <a:avLst/>
          </a:prstGeom>
        </p:spPr>
      </p:pic>
    </p:spTree>
    <p:extLst>
      <p:ext uri="{BB962C8B-B14F-4D97-AF65-F5344CB8AC3E}">
        <p14:creationId xmlns:p14="http://schemas.microsoft.com/office/powerpoint/2010/main" val="1661377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DBF9-89BA-42A2-9C3F-6D3E9C3EBB3C}"/>
              </a:ext>
            </a:extLst>
          </p:cNvPr>
          <p:cNvSpPr>
            <a:spLocks noGrp="1"/>
          </p:cNvSpPr>
          <p:nvPr>
            <p:ph type="title"/>
          </p:nvPr>
        </p:nvSpPr>
        <p:spPr/>
        <p:txBody>
          <a:bodyPr/>
          <a:lstStyle/>
          <a:p>
            <a:r>
              <a:rPr lang="en-US"/>
              <a:t>Tutorial</a:t>
            </a:r>
          </a:p>
        </p:txBody>
      </p:sp>
      <p:sp>
        <p:nvSpPr>
          <p:cNvPr id="3" name="Text Placeholder 2">
            <a:extLst>
              <a:ext uri="{FF2B5EF4-FFF2-40B4-BE49-F238E27FC236}">
                <a16:creationId xmlns:a16="http://schemas.microsoft.com/office/drawing/2014/main" id="{72D8A1B8-C3CA-406F-8593-4D929BD0C471}"/>
              </a:ext>
            </a:extLst>
          </p:cNvPr>
          <p:cNvSpPr>
            <a:spLocks noGrp="1"/>
          </p:cNvSpPr>
          <p:nvPr>
            <p:ph type="body" idx="1"/>
          </p:nvPr>
        </p:nvSpPr>
        <p:spPr/>
        <p:txBody>
          <a:bodyPr/>
          <a:lstStyle/>
          <a:p>
            <a:r>
              <a:rPr lang="en-US"/>
              <a:t>Setup our real-time stream processing pipeline</a:t>
            </a:r>
          </a:p>
        </p:txBody>
      </p:sp>
    </p:spTree>
    <p:extLst>
      <p:ext uri="{BB962C8B-B14F-4D97-AF65-F5344CB8AC3E}">
        <p14:creationId xmlns:p14="http://schemas.microsoft.com/office/powerpoint/2010/main" val="181159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9A8632-22B6-4FFD-B1C2-0BCD0065E829}"/>
              </a:ext>
            </a:extLst>
          </p:cNvPr>
          <p:cNvSpPr>
            <a:spLocks noGrp="1"/>
          </p:cNvSpPr>
          <p:nvPr>
            <p:ph type="body" sz="quarter" idx="12"/>
          </p:nvPr>
        </p:nvSpPr>
        <p:spPr>
          <a:xfrm>
            <a:off x="5784223" y="2305050"/>
            <a:ext cx="3054977" cy="1123950"/>
          </a:xfrm>
          <a:ln/>
        </p:spPr>
        <p:style>
          <a:lnRef idx="3">
            <a:schemeClr val="lt1"/>
          </a:lnRef>
          <a:fillRef idx="1">
            <a:schemeClr val="dk1"/>
          </a:fillRef>
          <a:effectRef idx="1">
            <a:schemeClr val="dk1"/>
          </a:effectRef>
          <a:fontRef idx="minor">
            <a:schemeClr val="lt1"/>
          </a:fontRef>
        </p:style>
        <p:txBody>
          <a:bodyPr anchor="ctr"/>
          <a:lstStyle/>
          <a:p>
            <a:pPr algn="ctr"/>
            <a:r>
              <a:rPr lang="en-US" sz="2000" dirty="0">
                <a:latin typeface="Arial"/>
                <a:cs typeface="Arial"/>
                <a:hlinkClick r:id="rId3"/>
              </a:rPr>
              <a:t>bit.ly/2Pc1HgC</a:t>
            </a:r>
            <a:endParaRPr lang="en-US" sz="2000" dirty="0"/>
          </a:p>
        </p:txBody>
      </p:sp>
      <p:sp>
        <p:nvSpPr>
          <p:cNvPr id="6" name="Text Placeholder 5">
            <a:extLst>
              <a:ext uri="{FF2B5EF4-FFF2-40B4-BE49-F238E27FC236}">
                <a16:creationId xmlns:a16="http://schemas.microsoft.com/office/drawing/2014/main" id="{B0613AFB-0DF9-42AB-9DDC-2E50F5D98FC6}"/>
              </a:ext>
            </a:extLst>
          </p:cNvPr>
          <p:cNvSpPr>
            <a:spLocks noGrp="1"/>
          </p:cNvSpPr>
          <p:nvPr>
            <p:ph type="body" sz="quarter" idx="18"/>
          </p:nvPr>
        </p:nvSpPr>
        <p:spPr>
          <a:xfrm>
            <a:off x="388544" y="2471924"/>
            <a:ext cx="3590429" cy="716685"/>
          </a:xfrm>
        </p:spPr>
        <p:txBody>
          <a:bodyPr anchor="t"/>
          <a:lstStyle/>
          <a:p>
            <a:r>
              <a:rPr lang="en-US"/>
              <a:t>Get started</a:t>
            </a:r>
          </a:p>
        </p:txBody>
      </p:sp>
      <p:pic>
        <p:nvPicPr>
          <p:cNvPr id="10" name="Picture 10" descr="A close up of a logo&#10;&#10;Description generated with very high confidence">
            <a:extLst>
              <a:ext uri="{FF2B5EF4-FFF2-40B4-BE49-F238E27FC236}">
                <a16:creationId xmlns:a16="http://schemas.microsoft.com/office/drawing/2014/main" id="{A76E33AF-0770-40AE-BA94-D17761933E60}"/>
              </a:ext>
            </a:extLst>
          </p:cNvPr>
          <p:cNvPicPr>
            <a:picLocks noGrp="1" noChangeAspect="1"/>
          </p:cNvPicPr>
          <p:nvPr>
            <p:ph sz="quarter" idx="34"/>
          </p:nvPr>
        </p:nvPicPr>
        <p:blipFill>
          <a:blip r:embed="rId4">
            <a:extLst>
              <a:ext uri="{837473B0-CC2E-450A-ABE3-18F120FF3D39}">
                <a1611:picAttrSrcUrl xmlns:a1611="http://schemas.microsoft.com/office/drawing/2016/11/main" r:id="rId5"/>
              </a:ext>
            </a:extLst>
          </a:blip>
          <a:stretch>
            <a:fillRect/>
          </a:stretch>
        </p:blipFill>
        <p:spPr>
          <a:xfrm>
            <a:off x="4572000" y="2355136"/>
            <a:ext cx="1023937" cy="1023937"/>
          </a:xfrm>
          <a:prstGeom prst="rect">
            <a:avLst/>
          </a:prstGeom>
        </p:spPr>
      </p:pic>
    </p:spTree>
    <p:extLst>
      <p:ext uri="{BB962C8B-B14F-4D97-AF65-F5344CB8AC3E}">
        <p14:creationId xmlns:p14="http://schemas.microsoft.com/office/powerpoint/2010/main" val="625410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3AAEB7-DC8D-4C67-A55E-235609717ED9}"/>
              </a:ext>
            </a:extLst>
          </p:cNvPr>
          <p:cNvSpPr>
            <a:spLocks noGrp="1"/>
          </p:cNvSpPr>
          <p:nvPr>
            <p:ph sz="quarter" idx="10"/>
          </p:nvPr>
        </p:nvSpPr>
        <p:spPr/>
        <p:txBody>
          <a:bodyPr/>
          <a:lstStyle/>
          <a:p>
            <a:r>
              <a:rPr lang="en-US"/>
              <a:t>Break </a:t>
            </a:r>
          </a:p>
        </p:txBody>
      </p:sp>
    </p:spTree>
    <p:extLst>
      <p:ext uri="{BB962C8B-B14F-4D97-AF65-F5344CB8AC3E}">
        <p14:creationId xmlns:p14="http://schemas.microsoft.com/office/powerpoint/2010/main" val="1827418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3045-E0D0-46FF-B344-6BC1CC486AEF}"/>
              </a:ext>
            </a:extLst>
          </p:cNvPr>
          <p:cNvSpPr>
            <a:spLocks noGrp="1"/>
          </p:cNvSpPr>
          <p:nvPr>
            <p:ph type="title"/>
          </p:nvPr>
        </p:nvSpPr>
        <p:spPr/>
        <p:txBody>
          <a:bodyPr/>
          <a:lstStyle/>
          <a:p>
            <a:r>
              <a:rPr lang="en-US"/>
              <a:t>Part 3</a:t>
            </a:r>
          </a:p>
        </p:txBody>
      </p:sp>
      <p:sp>
        <p:nvSpPr>
          <p:cNvPr id="3" name="Text Placeholder 2">
            <a:extLst>
              <a:ext uri="{FF2B5EF4-FFF2-40B4-BE49-F238E27FC236}">
                <a16:creationId xmlns:a16="http://schemas.microsoft.com/office/drawing/2014/main" id="{6D1A69FE-36FE-478B-9C30-F218F20AE184}"/>
              </a:ext>
            </a:extLst>
          </p:cNvPr>
          <p:cNvSpPr>
            <a:spLocks noGrp="1"/>
          </p:cNvSpPr>
          <p:nvPr>
            <p:ph type="body" idx="1"/>
          </p:nvPr>
        </p:nvSpPr>
        <p:spPr/>
        <p:txBody>
          <a:bodyPr/>
          <a:lstStyle/>
          <a:p>
            <a:r>
              <a:rPr lang="en-US"/>
              <a:t>Azure Machine Learning Service</a:t>
            </a:r>
          </a:p>
        </p:txBody>
      </p:sp>
    </p:spTree>
    <p:extLst>
      <p:ext uri="{BB962C8B-B14F-4D97-AF65-F5344CB8AC3E}">
        <p14:creationId xmlns:p14="http://schemas.microsoft.com/office/powerpoint/2010/main" val="3160508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2B343C-815A-7D46-9A7D-F28EB93AA3C3}"/>
              </a:ext>
            </a:extLst>
          </p:cNvPr>
          <p:cNvSpPr>
            <a:spLocks noGrp="1"/>
          </p:cNvSpPr>
          <p:nvPr>
            <p:ph type="title"/>
          </p:nvPr>
        </p:nvSpPr>
        <p:spPr>
          <a:xfrm>
            <a:off x="342900" y="2350294"/>
            <a:ext cx="3300183" cy="2157413"/>
          </a:xfrm>
        </p:spPr>
        <p:txBody>
          <a:bodyPr/>
          <a:lstStyle/>
          <a:p>
            <a:r>
              <a:rPr lang="sv-SE" sz="3600">
                <a:latin typeface="Arial"/>
                <a:cs typeface="Arial"/>
              </a:rPr>
              <a:t>Agenda</a:t>
            </a:r>
            <a:endParaRPr lang="en-US"/>
          </a:p>
        </p:txBody>
      </p:sp>
      <p:sp>
        <p:nvSpPr>
          <p:cNvPr id="5" name="TextBox 4">
            <a:extLst>
              <a:ext uri="{FF2B5EF4-FFF2-40B4-BE49-F238E27FC236}">
                <a16:creationId xmlns:a16="http://schemas.microsoft.com/office/drawing/2014/main" id="{6023C3CD-62C0-4E3A-90EC-986129360281}"/>
              </a:ext>
            </a:extLst>
          </p:cNvPr>
          <p:cNvSpPr txBox="1"/>
          <p:nvPr/>
        </p:nvSpPr>
        <p:spPr>
          <a:xfrm>
            <a:off x="3505457" y="2672671"/>
            <a:ext cx="5295643" cy="1512658"/>
          </a:xfrm>
          <a:prstGeom prst="rect">
            <a:avLst/>
          </a:prstGeom>
          <a:noFill/>
        </p:spPr>
        <p:txBody>
          <a:bodyPr wrap="square" rtlCol="0" anchor="t">
            <a:spAutoFit/>
          </a:bodyPr>
          <a:lstStyle/>
          <a:p>
            <a:pPr>
              <a:lnSpc>
                <a:spcPct val="150000"/>
              </a:lnSpc>
            </a:pPr>
            <a:r>
              <a:rPr lang="sv-SE" sz="2400" b="1">
                <a:cs typeface="Arial"/>
              </a:rPr>
              <a:t>Part 1 (50 min)</a:t>
            </a:r>
          </a:p>
          <a:p>
            <a:pPr marL="342900" indent="-342900">
              <a:lnSpc>
                <a:spcPct val="150000"/>
              </a:lnSpc>
              <a:buFont typeface="Arial" panose="020B0604020202020204" pitchFamily="34" charset="0"/>
              <a:buChar char="•"/>
            </a:pPr>
            <a:r>
              <a:rPr lang="sv-SE" sz="2000">
                <a:cs typeface="Arial"/>
              </a:rPr>
              <a:t>Introduction to Azure ML Service</a:t>
            </a:r>
          </a:p>
          <a:p>
            <a:pPr marL="342900" indent="-342900">
              <a:lnSpc>
                <a:spcPct val="150000"/>
              </a:lnSpc>
              <a:buFont typeface="Arial" panose="020B0604020202020204" pitchFamily="34" charset="0"/>
              <a:buChar char="•"/>
            </a:pPr>
            <a:r>
              <a:rPr lang="sv-SE" sz="2000">
                <a:cs typeface="Arial"/>
              </a:rPr>
              <a:t>Train our model in Azure ML Service</a:t>
            </a:r>
          </a:p>
        </p:txBody>
      </p:sp>
    </p:spTree>
    <p:extLst>
      <p:ext uri="{BB962C8B-B14F-4D97-AF65-F5344CB8AC3E}">
        <p14:creationId xmlns:p14="http://schemas.microsoft.com/office/powerpoint/2010/main" val="138330248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3EDCA-CEDB-46AD-989E-340DF98212E2}"/>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latin typeface="Arial"/>
                <a:cs typeface="Arial"/>
              </a:rPr>
              <a:t>Cloud service to train/manage/deploy ML models</a:t>
            </a:r>
          </a:p>
          <a:p>
            <a:pPr marL="342900" indent="-342900">
              <a:buFont typeface="Arial" panose="020B0604020202020204" pitchFamily="34" charset="0"/>
              <a:buChar char="•"/>
            </a:pPr>
            <a:r>
              <a:rPr lang="en-US" dirty="0">
                <a:latin typeface="Arial"/>
                <a:cs typeface="Arial"/>
              </a:rPr>
              <a:t>Replaces Azure Machine Learning Studio</a:t>
            </a:r>
          </a:p>
          <a:p>
            <a:pPr marL="342900" indent="-342900">
              <a:buFont typeface="Arial" panose="020B0604020202020204" pitchFamily="34" charset="0"/>
              <a:buChar char="•"/>
            </a:pPr>
            <a:r>
              <a:rPr lang="en-US" dirty="0">
                <a:latin typeface="Arial"/>
                <a:cs typeface="Arial"/>
              </a:rPr>
              <a:t>Various levels of complexity </a:t>
            </a:r>
          </a:p>
          <a:p>
            <a:pPr marL="857250" lvl="1" indent="-342900">
              <a:buFont typeface="Arial" panose="020B0604020202020204" pitchFamily="34" charset="0"/>
              <a:buChar char="•"/>
            </a:pPr>
            <a:r>
              <a:rPr lang="en-US" dirty="0">
                <a:latin typeface="Arial"/>
                <a:cs typeface="Arial"/>
              </a:rPr>
              <a:t>Visual interface</a:t>
            </a:r>
          </a:p>
          <a:p>
            <a:pPr marL="857250" lvl="1" indent="-342900">
              <a:buFont typeface="Arial" panose="020B0604020202020204" pitchFamily="34" charset="0"/>
              <a:buChar char="•"/>
            </a:pPr>
            <a:r>
              <a:rPr lang="en-US" dirty="0" err="1">
                <a:latin typeface="Arial"/>
                <a:cs typeface="Arial"/>
              </a:rPr>
              <a:t>AutoML</a:t>
            </a:r>
            <a:endParaRPr lang="en-US" dirty="0">
              <a:latin typeface="Arial"/>
              <a:cs typeface="Arial"/>
            </a:endParaRPr>
          </a:p>
          <a:p>
            <a:pPr marL="857250" lvl="1" indent="-342900">
              <a:buFont typeface="Arial" panose="020B0604020202020204" pitchFamily="34" charset="0"/>
              <a:buChar char="•"/>
            </a:pPr>
            <a:r>
              <a:rPr lang="en-US" dirty="0" err="1">
                <a:latin typeface="Arial"/>
                <a:cs typeface="Arial"/>
              </a:rPr>
              <a:t>Jupyter</a:t>
            </a:r>
            <a:r>
              <a:rPr lang="en-US" dirty="0">
                <a:latin typeface="Arial"/>
                <a:cs typeface="Arial"/>
              </a:rPr>
              <a:t> Notebooks</a:t>
            </a:r>
          </a:p>
          <a:p>
            <a:pPr marL="342900" indent="-342900">
              <a:buFont typeface="Arial" panose="020B0604020202020204" pitchFamily="34" charset="0"/>
              <a:buChar char="•"/>
            </a:pPr>
            <a:r>
              <a:rPr lang="en-US" dirty="0" err="1">
                <a:latin typeface="Arial"/>
                <a:cs typeface="Arial"/>
              </a:rPr>
              <a:t>MLOps</a:t>
            </a:r>
            <a:endParaRPr lang="en-US" dirty="0">
              <a:latin typeface="Arial"/>
              <a:cs typeface="Arial"/>
            </a:endParaRPr>
          </a:p>
        </p:txBody>
      </p:sp>
      <p:sp>
        <p:nvSpPr>
          <p:cNvPr id="3" name="Title 2">
            <a:extLst>
              <a:ext uri="{FF2B5EF4-FFF2-40B4-BE49-F238E27FC236}">
                <a16:creationId xmlns:a16="http://schemas.microsoft.com/office/drawing/2014/main" id="{854511FD-40CB-4312-9D7F-CAB5BC604B9F}"/>
              </a:ext>
            </a:extLst>
          </p:cNvPr>
          <p:cNvSpPr>
            <a:spLocks noGrp="1"/>
          </p:cNvSpPr>
          <p:nvPr>
            <p:ph type="title"/>
          </p:nvPr>
        </p:nvSpPr>
        <p:spPr>
          <a:xfrm>
            <a:off x="831334" y="578521"/>
            <a:ext cx="6753497" cy="416286"/>
          </a:xfrm>
        </p:spPr>
        <p:txBody>
          <a:bodyPr anchor="t"/>
          <a:lstStyle/>
          <a:p>
            <a:r>
              <a:rPr lang="en-US">
                <a:latin typeface="Arial"/>
                <a:cs typeface="Arial"/>
              </a:rPr>
              <a:t>Azure Machine Learning Service</a:t>
            </a:r>
            <a:endParaRPr lang="en-US"/>
          </a:p>
        </p:txBody>
      </p:sp>
    </p:spTree>
    <p:extLst>
      <p:ext uri="{BB962C8B-B14F-4D97-AF65-F5344CB8AC3E}">
        <p14:creationId xmlns:p14="http://schemas.microsoft.com/office/powerpoint/2010/main" val="3560597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3EDCA-CEDB-46AD-989E-340DF98212E2}"/>
              </a:ext>
            </a:extLst>
          </p:cNvPr>
          <p:cNvSpPr>
            <a:spLocks noGrp="1"/>
          </p:cNvSpPr>
          <p:nvPr>
            <p:ph type="body" sz="quarter" idx="10"/>
          </p:nvPr>
        </p:nvSpPr>
        <p:spPr/>
        <p:txBody>
          <a:bodyPr/>
          <a:lstStyle/>
          <a:p>
            <a:pPr marL="342900" indent="-342900">
              <a:buFont typeface="Wingdings"/>
              <a:buChar char="§"/>
            </a:pPr>
            <a:r>
              <a:rPr lang="en-US">
                <a:latin typeface="Arial"/>
                <a:cs typeface="Arial"/>
              </a:rPr>
              <a:t>Successor of </a:t>
            </a:r>
            <a:r>
              <a:rPr lang="en-US" err="1">
                <a:latin typeface="Arial"/>
                <a:cs typeface="Arial"/>
              </a:rPr>
              <a:t>IPython</a:t>
            </a:r>
            <a:r>
              <a:rPr lang="en-US">
                <a:latin typeface="Arial"/>
                <a:cs typeface="Arial"/>
              </a:rPr>
              <a:t> Notebook</a:t>
            </a:r>
          </a:p>
          <a:p>
            <a:pPr marL="342900" indent="-342900">
              <a:buFont typeface="Wingdings"/>
              <a:buChar char="§"/>
            </a:pPr>
            <a:r>
              <a:rPr lang="en-US">
                <a:latin typeface="Arial"/>
                <a:cs typeface="Arial"/>
              </a:rPr>
              <a:t>Julia + Python + R = </a:t>
            </a:r>
            <a:r>
              <a:rPr lang="en-US" err="1">
                <a:latin typeface="Arial"/>
                <a:cs typeface="Arial"/>
              </a:rPr>
              <a:t>Jupyter</a:t>
            </a:r>
          </a:p>
          <a:p>
            <a:pPr marL="342900" indent="-342900">
              <a:buFont typeface="Wingdings"/>
              <a:buChar char="§"/>
            </a:pPr>
            <a:r>
              <a:rPr lang="en-US">
                <a:latin typeface="Arial"/>
                <a:cs typeface="Arial"/>
              </a:rPr>
              <a:t>Cells and Kernels</a:t>
            </a:r>
          </a:p>
          <a:p>
            <a:pPr marL="342900" indent="-342900">
              <a:buFont typeface="Wingdings"/>
              <a:buChar char="§"/>
            </a:pPr>
            <a:r>
              <a:rPr lang="en-US">
                <a:latin typeface="Arial"/>
                <a:cs typeface="Arial"/>
              </a:rPr>
              <a:t>Premier development environment for Data Science</a:t>
            </a:r>
          </a:p>
          <a:p>
            <a:pPr marL="342900" indent="-342900">
              <a:buFont typeface="Wingdings"/>
              <a:buChar char="§"/>
            </a:pPr>
            <a:r>
              <a:rPr lang="en-US">
                <a:latin typeface="Arial"/>
                <a:cs typeface="Arial"/>
              </a:rPr>
              <a:t>Local or in the cloud</a:t>
            </a:r>
          </a:p>
        </p:txBody>
      </p:sp>
      <p:sp>
        <p:nvSpPr>
          <p:cNvPr id="3" name="Title 2">
            <a:extLst>
              <a:ext uri="{FF2B5EF4-FFF2-40B4-BE49-F238E27FC236}">
                <a16:creationId xmlns:a16="http://schemas.microsoft.com/office/drawing/2014/main" id="{854511FD-40CB-4312-9D7F-CAB5BC604B9F}"/>
              </a:ext>
            </a:extLst>
          </p:cNvPr>
          <p:cNvSpPr>
            <a:spLocks noGrp="1"/>
          </p:cNvSpPr>
          <p:nvPr>
            <p:ph type="title"/>
          </p:nvPr>
        </p:nvSpPr>
        <p:spPr>
          <a:xfrm>
            <a:off x="831334" y="578521"/>
            <a:ext cx="6753497" cy="416286"/>
          </a:xfrm>
        </p:spPr>
        <p:txBody>
          <a:bodyPr anchor="t"/>
          <a:lstStyle/>
          <a:p>
            <a:r>
              <a:rPr lang="en-US" err="1">
                <a:latin typeface="Arial"/>
                <a:cs typeface="Arial"/>
              </a:rPr>
              <a:t>Jupyter</a:t>
            </a:r>
            <a:r>
              <a:rPr lang="en-US">
                <a:latin typeface="Arial"/>
                <a:cs typeface="Arial"/>
              </a:rPr>
              <a:t> Notebooks</a:t>
            </a:r>
            <a:endParaRPr lang="en-US"/>
          </a:p>
        </p:txBody>
      </p:sp>
    </p:spTree>
    <p:extLst>
      <p:ext uri="{BB962C8B-B14F-4D97-AF65-F5344CB8AC3E}">
        <p14:creationId xmlns:p14="http://schemas.microsoft.com/office/powerpoint/2010/main" val="2301862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F3EDCA-CEDB-46AD-989E-340DF98212E2}"/>
              </a:ext>
            </a:extLst>
          </p:cNvPr>
          <p:cNvSpPr>
            <a:spLocks noGrp="1"/>
          </p:cNvSpPr>
          <p:nvPr>
            <p:ph type="body" sz="quarter" idx="10"/>
          </p:nvPr>
        </p:nvSpPr>
        <p:spPr/>
        <p:txBody>
          <a:bodyPr/>
          <a:lstStyle/>
          <a:p>
            <a:pPr marL="342900" indent="-342900">
              <a:buFont typeface="Wingdings"/>
              <a:buChar char="§"/>
            </a:pPr>
            <a:r>
              <a:rPr lang="en-US">
                <a:latin typeface="Arial"/>
                <a:cs typeface="Arial"/>
              </a:rPr>
              <a:t>Backed by Microsoft, Google, Facebook</a:t>
            </a:r>
          </a:p>
          <a:p>
            <a:pPr marL="342900" indent="-342900">
              <a:buFont typeface="Wingdings"/>
              <a:buChar char="§"/>
            </a:pPr>
            <a:r>
              <a:rPr lang="en-US">
                <a:latin typeface="Arial"/>
                <a:cs typeface="Arial"/>
              </a:rPr>
              <a:t>Transformation of models to an open format</a:t>
            </a:r>
          </a:p>
          <a:p>
            <a:pPr marL="342900" indent="-342900">
              <a:buFont typeface="Wingdings"/>
              <a:buChar char="§"/>
            </a:pPr>
            <a:r>
              <a:rPr lang="en-US">
                <a:latin typeface="Arial"/>
                <a:cs typeface="Arial"/>
              </a:rPr>
              <a:t>A means to use Deep Learning models in ML.NET</a:t>
            </a:r>
            <a:endParaRPr lang="en-US"/>
          </a:p>
          <a:p>
            <a:endParaRPr lang="en-US"/>
          </a:p>
        </p:txBody>
      </p:sp>
      <p:sp>
        <p:nvSpPr>
          <p:cNvPr id="3" name="Title 2">
            <a:extLst>
              <a:ext uri="{FF2B5EF4-FFF2-40B4-BE49-F238E27FC236}">
                <a16:creationId xmlns:a16="http://schemas.microsoft.com/office/drawing/2014/main" id="{854511FD-40CB-4312-9D7F-CAB5BC604B9F}"/>
              </a:ext>
            </a:extLst>
          </p:cNvPr>
          <p:cNvSpPr>
            <a:spLocks noGrp="1"/>
          </p:cNvSpPr>
          <p:nvPr>
            <p:ph type="title"/>
          </p:nvPr>
        </p:nvSpPr>
        <p:spPr>
          <a:xfrm>
            <a:off x="855146" y="578521"/>
            <a:ext cx="8217966" cy="571067"/>
          </a:xfrm>
        </p:spPr>
        <p:txBody>
          <a:bodyPr anchor="t"/>
          <a:lstStyle/>
          <a:p>
            <a:r>
              <a:rPr lang="en-US">
                <a:latin typeface="Arial"/>
                <a:cs typeface="Arial"/>
              </a:rPr>
              <a:t>Open Neural Network Exchange (ONNX)</a:t>
            </a:r>
            <a:endParaRPr lang="en-US"/>
          </a:p>
        </p:txBody>
      </p:sp>
    </p:spTree>
    <p:extLst>
      <p:ext uri="{BB962C8B-B14F-4D97-AF65-F5344CB8AC3E}">
        <p14:creationId xmlns:p14="http://schemas.microsoft.com/office/powerpoint/2010/main" val="6954122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DBF9-89BA-42A2-9C3F-6D3E9C3EBB3C}"/>
              </a:ext>
            </a:extLst>
          </p:cNvPr>
          <p:cNvSpPr>
            <a:spLocks noGrp="1"/>
          </p:cNvSpPr>
          <p:nvPr>
            <p:ph type="title"/>
          </p:nvPr>
        </p:nvSpPr>
        <p:spPr/>
        <p:txBody>
          <a:bodyPr/>
          <a:lstStyle/>
          <a:p>
            <a:r>
              <a:rPr lang="en-US"/>
              <a:t>Tutorial</a:t>
            </a:r>
          </a:p>
        </p:txBody>
      </p:sp>
      <p:sp>
        <p:nvSpPr>
          <p:cNvPr id="3" name="Text Placeholder 2">
            <a:extLst>
              <a:ext uri="{FF2B5EF4-FFF2-40B4-BE49-F238E27FC236}">
                <a16:creationId xmlns:a16="http://schemas.microsoft.com/office/drawing/2014/main" id="{72D8A1B8-C3CA-406F-8593-4D929BD0C471}"/>
              </a:ext>
            </a:extLst>
          </p:cNvPr>
          <p:cNvSpPr>
            <a:spLocks noGrp="1"/>
          </p:cNvSpPr>
          <p:nvPr>
            <p:ph type="body" idx="1"/>
          </p:nvPr>
        </p:nvSpPr>
        <p:spPr/>
        <p:txBody>
          <a:bodyPr/>
          <a:lstStyle/>
          <a:p>
            <a:r>
              <a:rPr lang="en-US" dirty="0"/>
              <a:t>Train a model using </a:t>
            </a:r>
          </a:p>
          <a:p>
            <a:r>
              <a:rPr lang="en-US" dirty="0"/>
              <a:t>Azure Machine Learning Service</a:t>
            </a:r>
          </a:p>
        </p:txBody>
      </p:sp>
    </p:spTree>
    <p:extLst>
      <p:ext uri="{BB962C8B-B14F-4D97-AF65-F5344CB8AC3E}">
        <p14:creationId xmlns:p14="http://schemas.microsoft.com/office/powerpoint/2010/main" val="4292863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3AAEB7-DC8D-4C67-A55E-235609717ED9}"/>
              </a:ext>
            </a:extLst>
          </p:cNvPr>
          <p:cNvSpPr>
            <a:spLocks noGrp="1"/>
          </p:cNvSpPr>
          <p:nvPr>
            <p:ph sz="quarter" idx="10"/>
          </p:nvPr>
        </p:nvSpPr>
        <p:spPr>
          <a:xfrm>
            <a:off x="0" y="1032531"/>
            <a:ext cx="9144000" cy="1000039"/>
          </a:xfrm>
        </p:spPr>
        <p:txBody>
          <a:bodyPr anchor="t"/>
          <a:lstStyle/>
          <a:p>
            <a:r>
              <a:rPr lang="en-US"/>
              <a:t>Thank you!</a:t>
            </a:r>
          </a:p>
          <a:p>
            <a:endParaRPr lang="en-US" sz="4800"/>
          </a:p>
          <a:p>
            <a:endParaRPr lang="en-US"/>
          </a:p>
          <a:p>
            <a:endParaRPr lang="en-US"/>
          </a:p>
          <a:p>
            <a:endParaRPr lang="en-US"/>
          </a:p>
          <a:p>
            <a:r>
              <a:rPr lang="en-US"/>
              <a:t> </a:t>
            </a:r>
          </a:p>
        </p:txBody>
      </p:sp>
      <p:sp>
        <p:nvSpPr>
          <p:cNvPr id="3" name="TextBox 2">
            <a:extLst>
              <a:ext uri="{FF2B5EF4-FFF2-40B4-BE49-F238E27FC236}">
                <a16:creationId xmlns:a16="http://schemas.microsoft.com/office/drawing/2014/main" id="{A6F0BBD1-0761-4787-9790-37272183B475}"/>
              </a:ext>
            </a:extLst>
          </p:cNvPr>
          <p:cNvSpPr txBox="1"/>
          <p:nvPr/>
        </p:nvSpPr>
        <p:spPr>
          <a:xfrm>
            <a:off x="543657" y="2490422"/>
            <a:ext cx="8464061" cy="4154984"/>
          </a:xfrm>
          <a:prstGeom prst="rect">
            <a:avLst/>
          </a:prstGeom>
          <a:noFill/>
        </p:spPr>
        <p:txBody>
          <a:bodyPr wrap="square" rtlCol="0">
            <a:spAutoFit/>
          </a:bodyPr>
          <a:lstStyle/>
          <a:p>
            <a:r>
              <a:rPr lang="en-US" sz="2400" b="1" dirty="0">
                <a:solidFill>
                  <a:schemeClr val="bg1"/>
                </a:solidFill>
              </a:rPr>
              <a:t>Twitter: </a:t>
            </a:r>
          </a:p>
          <a:p>
            <a:r>
              <a:rPr lang="en-US" sz="2400" dirty="0">
                <a:solidFill>
                  <a:schemeClr val="bg1"/>
                </a:solidFill>
              </a:rPr>
              <a:t>@</a:t>
            </a:r>
            <a:r>
              <a:rPr lang="en-US" sz="2400" dirty="0" err="1">
                <a:solidFill>
                  <a:schemeClr val="bg1"/>
                </a:solidFill>
              </a:rPr>
              <a:t>alexslotte</a:t>
            </a:r>
            <a:endParaRPr lang="en-US" sz="2400" dirty="0">
              <a:solidFill>
                <a:schemeClr val="bg1"/>
              </a:solidFill>
            </a:endParaRPr>
          </a:p>
          <a:p>
            <a:endParaRPr lang="en-US" sz="2400" dirty="0">
              <a:solidFill>
                <a:schemeClr val="bg1"/>
              </a:solidFill>
            </a:endParaRPr>
          </a:p>
          <a:p>
            <a:r>
              <a:rPr lang="en-US" sz="2400" b="1" dirty="0">
                <a:solidFill>
                  <a:schemeClr val="bg1"/>
                </a:solidFill>
              </a:rPr>
              <a:t>Material:</a:t>
            </a:r>
            <a:r>
              <a:rPr lang="en-US" sz="2400" dirty="0">
                <a:solidFill>
                  <a:schemeClr val="bg1"/>
                </a:solidFill>
              </a:rPr>
              <a:t> </a:t>
            </a:r>
          </a:p>
          <a:p>
            <a:r>
              <a:rPr lang="en-US" sz="2400" dirty="0">
                <a:solidFill>
                  <a:schemeClr val="bg1"/>
                </a:solidFill>
              </a:rPr>
              <a:t>bit.ly/2Pc1HgC</a:t>
            </a:r>
          </a:p>
          <a:p>
            <a:endParaRPr lang="en-US" sz="2400" dirty="0"/>
          </a:p>
          <a:p>
            <a:r>
              <a:rPr lang="en-US" sz="2400" b="1" dirty="0">
                <a:solidFill>
                  <a:schemeClr val="bg1"/>
                </a:solidFill>
              </a:rPr>
              <a:t>Feedback greatly appreciated</a:t>
            </a:r>
          </a:p>
          <a:p>
            <a:endParaRPr lang="en-US" sz="2400" dirty="0"/>
          </a:p>
          <a:p>
            <a:endParaRPr lang="en-US" sz="2400" dirty="0"/>
          </a:p>
          <a:p>
            <a:endParaRPr lang="en-US" sz="2400"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60078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What do you identify youself as?</a:t>
            </a:r>
            <a:endParaRPr lang="en-US"/>
          </a:p>
        </p:txBody>
      </p:sp>
    </p:spTree>
    <p:extLst>
      <p:ext uri="{BB962C8B-B14F-4D97-AF65-F5344CB8AC3E}">
        <p14:creationId xmlns:p14="http://schemas.microsoft.com/office/powerpoint/2010/main" val="1098200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How familiar are you with Machine Learning?</a:t>
            </a:r>
            <a:endParaRPr lang="en-US" sz="5400"/>
          </a:p>
        </p:txBody>
      </p:sp>
    </p:spTree>
    <p:extLst>
      <p:ext uri="{BB962C8B-B14F-4D97-AF65-F5344CB8AC3E}">
        <p14:creationId xmlns:p14="http://schemas.microsoft.com/office/powerpoint/2010/main" val="328760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3CBDFA-2D03-4FBA-95FB-2653B5E984F4}"/>
              </a:ext>
            </a:extLst>
          </p:cNvPr>
          <p:cNvSpPr>
            <a:spLocks noGrp="1"/>
          </p:cNvSpPr>
          <p:nvPr>
            <p:ph sz="quarter" idx="10"/>
          </p:nvPr>
        </p:nvSpPr>
        <p:spPr/>
        <p:txBody>
          <a:bodyPr anchor="t"/>
          <a:lstStyle/>
          <a:p>
            <a:r>
              <a:rPr lang="en-US" sz="5400">
                <a:latin typeface="Arial"/>
                <a:cs typeface="Arial"/>
              </a:rPr>
              <a:t>How familiar are you with Stream Procesing?</a:t>
            </a:r>
            <a:endParaRPr lang="en-US" sz="5400"/>
          </a:p>
        </p:txBody>
      </p:sp>
    </p:spTree>
    <p:extLst>
      <p:ext uri="{BB962C8B-B14F-4D97-AF65-F5344CB8AC3E}">
        <p14:creationId xmlns:p14="http://schemas.microsoft.com/office/powerpoint/2010/main" val="642956328"/>
      </p:ext>
    </p:extLst>
  </p:cSld>
  <p:clrMapOvr>
    <a:masterClrMapping/>
  </p:clrMapOvr>
</p:sld>
</file>

<file path=ppt/theme/theme1.xml><?xml version="1.0" encoding="utf-8"?>
<a:theme xmlns:a="http://schemas.openxmlformats.org/drawingml/2006/main" name="Office Theme">
  <a:themeElements>
    <a:clrScheme name="Custom 30">
      <a:dk1>
        <a:srgbClr val="2F2E35"/>
      </a:dk1>
      <a:lt1>
        <a:srgbClr val="FEFFFF"/>
      </a:lt1>
      <a:dk2>
        <a:srgbClr val="3382AE"/>
      </a:dk2>
      <a:lt2>
        <a:srgbClr val="D63B3B"/>
      </a:lt2>
      <a:accent1>
        <a:srgbClr val="91CFD4"/>
      </a:accent1>
      <a:accent2>
        <a:srgbClr val="2C266D"/>
      </a:accent2>
      <a:accent3>
        <a:srgbClr val="D73C3C"/>
      </a:accent3>
      <a:accent4>
        <a:srgbClr val="F1CE18"/>
      </a:accent4>
      <a:accent5>
        <a:srgbClr val="ABB3BA"/>
      </a:accent5>
      <a:accent6>
        <a:srgbClr val="DCE0E2"/>
      </a:accent6>
      <a:hlink>
        <a:srgbClr val="E7F5F6"/>
      </a:hlink>
      <a:folHlink>
        <a:srgbClr val="DCDDD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ella Standard Size Template 3 - Logo Information Bottom" id="{DC142156-7BE9-6F4A-9F6E-A5D5D176997D}" vid="{8D70A5D0-06B2-E942-AF93-CC72669AE2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DFF81612CCC64AA410D4B1570458CF" ma:contentTypeVersion="2" ma:contentTypeDescription="Create a new document." ma:contentTypeScope="" ma:versionID="e26ec1dc886f93c3b41a4ab375df27cd">
  <xsd:schema xmlns:xsd="http://www.w3.org/2001/XMLSchema" xmlns:xs="http://www.w3.org/2001/XMLSchema" xmlns:p="http://schemas.microsoft.com/office/2006/metadata/properties" xmlns:ns2="7ada1e2f-e1e8-4e51-a8e0-982e6dc14b31" targetNamespace="http://schemas.microsoft.com/office/2006/metadata/properties" ma:root="true" ma:fieldsID="067f5a1642f80774289e18c13e6c5623" ns2:_="">
    <xsd:import namespace="7ada1e2f-e1e8-4e51-a8e0-982e6dc14b3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da1e2f-e1e8-4e51-a8e0-982e6dc14b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5BB18E-8448-47CF-A401-B5BE8CB6F2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da1e2f-e1e8-4e51-a8e0-982e6dc14b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F484D-D4A6-4083-ABE6-DF78E4E519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1524</TotalTime>
  <Words>3321</Words>
  <Application>Microsoft Office PowerPoint</Application>
  <PresentationFormat>On-screen Show (4:3)</PresentationFormat>
  <Paragraphs>476</Paragraphs>
  <Slides>67</Slides>
  <Notes>47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Arial,Sans-Serif</vt:lpstr>
      <vt:lpstr>Calibri</vt:lpstr>
      <vt:lpstr>Consolas</vt:lpstr>
      <vt:lpstr>Wingdings</vt:lpstr>
      <vt:lpstr>Office Theme</vt:lpstr>
      <vt:lpstr>PowerPoint Presentation</vt:lpstr>
      <vt:lpstr>Machine Learning &lt;3  Real-Time Data Analytics</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Part 1</vt:lpstr>
      <vt:lpstr>Agenda</vt:lpstr>
      <vt:lpstr>What is Machine Learning?</vt:lpstr>
      <vt:lpstr>PowerPoint Presentation</vt:lpstr>
      <vt:lpstr>PowerPoint Presentation</vt:lpstr>
      <vt:lpstr>PowerPoint Presentation</vt:lpstr>
      <vt:lpstr>PowerPoint Presentation</vt:lpstr>
      <vt:lpstr>PowerPoint Presentation</vt:lpstr>
      <vt:lpstr>Supervised vs Unsupervised</vt:lpstr>
      <vt:lpstr>Deep Learning – Neural Networks</vt:lpstr>
      <vt:lpstr>How to build your own  model</vt:lpstr>
      <vt:lpstr>Identify your problem</vt:lpstr>
      <vt:lpstr>Gather your data</vt:lpstr>
      <vt:lpstr>Split your data</vt:lpstr>
      <vt:lpstr>Transform your data</vt:lpstr>
      <vt:lpstr>Train your model</vt:lpstr>
      <vt:lpstr>Evaluate your model</vt:lpstr>
      <vt:lpstr>Evaluate your model</vt:lpstr>
      <vt:lpstr>Deploy your model</vt:lpstr>
      <vt:lpstr>ML.NET</vt:lpstr>
      <vt:lpstr>ML.NET</vt:lpstr>
      <vt:lpstr>ML.NET Capabilities</vt:lpstr>
      <vt:lpstr>The Landscape</vt:lpstr>
      <vt:lpstr>Machine Learning Workflow (ML.NET)</vt:lpstr>
      <vt:lpstr>Tutorial</vt:lpstr>
      <vt:lpstr>PowerPoint Presentation</vt:lpstr>
      <vt:lpstr>Part 2</vt:lpstr>
      <vt:lpstr>Agenda</vt:lpstr>
      <vt:lpstr>PowerPoint Presentation</vt:lpstr>
      <vt:lpstr>PowerPoint Presentation</vt:lpstr>
      <vt:lpstr>What is a stream?</vt:lpstr>
      <vt:lpstr>Batch vs Stream Processing</vt:lpstr>
      <vt:lpstr>Technologies</vt:lpstr>
      <vt:lpstr>Streaming Technologies</vt:lpstr>
      <vt:lpstr>Azure Stream Analytics</vt:lpstr>
      <vt:lpstr>Azure Stream Analytics</vt:lpstr>
      <vt:lpstr>PowerPoint Presentation</vt:lpstr>
      <vt:lpstr>PowerPoint Presentation</vt:lpstr>
      <vt:lpstr>Temporal Windows</vt:lpstr>
      <vt:lpstr>Tumbling window</vt:lpstr>
      <vt:lpstr>Hopping window</vt:lpstr>
      <vt:lpstr>Sliding window</vt:lpstr>
      <vt:lpstr>Temporal SQL </vt:lpstr>
      <vt:lpstr>Azure Stream Analytics - SQL</vt:lpstr>
      <vt:lpstr>Built-In Functions</vt:lpstr>
      <vt:lpstr>Performance and Scaling</vt:lpstr>
      <vt:lpstr>Scaling and Pricing</vt:lpstr>
      <vt:lpstr>Performance</vt:lpstr>
      <vt:lpstr>Tutorial</vt:lpstr>
      <vt:lpstr>PowerPoint Presentation</vt:lpstr>
      <vt:lpstr>Part 3</vt:lpstr>
      <vt:lpstr>Agenda</vt:lpstr>
      <vt:lpstr>Azure Machine Learning Service</vt:lpstr>
      <vt:lpstr>Jupyter Notebooks</vt:lpstr>
      <vt:lpstr>Open Neural Network Exchange (ONNX)</vt:lpstr>
      <vt:lpstr>Tutorial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Slotte</dc:creator>
  <cp:lastModifiedBy>Alexander Slotte</cp:lastModifiedBy>
  <cp:revision>1</cp:revision>
  <dcterms:created xsi:type="dcterms:W3CDTF">2018-11-17T02:21:36Z</dcterms:created>
  <dcterms:modified xsi:type="dcterms:W3CDTF">2019-08-30T16:30:29Z</dcterms:modified>
</cp:coreProperties>
</file>